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4.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72" r:id="rId2"/>
    <p:sldMasterId id="2147483685" r:id="rId3"/>
    <p:sldMasterId id="2147483699" r:id="rId4"/>
    <p:sldMasterId id="2147483711" r:id="rId5"/>
  </p:sldMasterIdLst>
  <p:notesMasterIdLst>
    <p:notesMasterId r:id="rId23"/>
  </p:notesMasterIdLst>
  <p:sldIdLst>
    <p:sldId id="290" r:id="rId6"/>
    <p:sldId id="386" r:id="rId7"/>
    <p:sldId id="962" r:id="rId8"/>
    <p:sldId id="490" r:id="rId9"/>
    <p:sldId id="259" r:id="rId10"/>
    <p:sldId id="262" r:id="rId11"/>
    <p:sldId id="610" r:id="rId12"/>
    <p:sldId id="263" r:id="rId13"/>
    <p:sldId id="349" r:id="rId14"/>
    <p:sldId id="530" r:id="rId15"/>
    <p:sldId id="382" r:id="rId16"/>
    <p:sldId id="370" r:id="rId17"/>
    <p:sldId id="371" r:id="rId18"/>
    <p:sldId id="372" r:id="rId19"/>
    <p:sldId id="910" r:id="rId20"/>
    <p:sldId id="308" r:id="rId21"/>
    <p:sldId id="257"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15611"/>
    <p:restoredTop sz="94674"/>
  </p:normalViewPr>
  <p:slideViewPr>
    <p:cSldViewPr snapToGrid="0" snapToObjects="1">
      <p:cViewPr varScale="1">
        <p:scale>
          <a:sx n="131" d="100"/>
          <a:sy n="131" d="100"/>
        </p:scale>
        <p:origin x="376" y="184"/>
      </p:cViewPr>
      <p:guideLst/>
    </p:cSldViewPr>
  </p:slideViewPr>
  <p:notesTextViewPr>
    <p:cViewPr>
      <p:scale>
        <a:sx n="1" d="1"/>
        <a:sy n="1" d="1"/>
      </p:scale>
      <p:origin x="0" y="0"/>
    </p:cViewPr>
  </p:notesTextViewPr>
  <p:sorterViewPr>
    <p:cViewPr>
      <p:scale>
        <a:sx n="325" d="100"/>
        <a:sy n="325"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theme" Target="theme/theme1.xml"/><Relationship Id="rId3" Type="http://schemas.openxmlformats.org/officeDocument/2006/relationships/slideMaster" Target="slideMasters/slideMaster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presProps" Target="presProps.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notesMaster" Target="notesMasters/notesMaster1.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53F2533-7A43-F941-8A33-D48742CD36AA}" type="datetimeFigureOut">
              <a:rPr lang="en-US" smtClean="0"/>
              <a:t>9/21/19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1A34F13-7095-594A-B2E7-FE59D17CD8C4}" type="slidenum">
              <a:rPr lang="en-US" smtClean="0"/>
              <a:t>‹#›</a:t>
            </a:fld>
            <a:endParaRPr lang="en-US"/>
          </a:p>
        </p:txBody>
      </p:sp>
    </p:spTree>
    <p:extLst>
      <p:ext uri="{BB962C8B-B14F-4D97-AF65-F5344CB8AC3E}">
        <p14:creationId xmlns:p14="http://schemas.microsoft.com/office/powerpoint/2010/main" val="38851459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54BDDFF-9C74-45EE-AD90-2B14BDC1031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2346917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57F026-EB30-4145-8020-919675CE608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376247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54BDDFF-9C74-45EE-AD90-2B14BDC1031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5843222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p>
            <a:fld id="{AF1F9D92-4877-4109-9903-8681213B3574}" type="datetime1">
              <a:rPr lang="zh-CN" altLang="en-US" smtClean="0"/>
              <a:pPr/>
              <a:t>2019/9/21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4F1E86F-CBF7-4DF7-824A-AB405C555AAE}" type="slidenum">
              <a:rPr lang="zh-CN" altLang="en-US" smtClean="0"/>
              <a:pPr/>
              <a:t>‹#›</a:t>
            </a:fld>
            <a:endParaRPr lang="zh-CN" altLang="en-US"/>
          </a:p>
        </p:txBody>
      </p:sp>
    </p:spTree>
    <p:extLst>
      <p:ext uri="{BB962C8B-B14F-4D97-AF65-F5344CB8AC3E}">
        <p14:creationId xmlns:p14="http://schemas.microsoft.com/office/powerpoint/2010/main" val="26036852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A867F7BC-222B-4CD4-91F5-0DE929C4C9DC}" type="datetime1">
              <a:rPr lang="zh-CN" altLang="en-US" smtClean="0"/>
              <a:pPr/>
              <a:t>2019/9/21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4F1E86F-CBF7-4DF7-824A-AB405C555AAE}" type="slidenum">
              <a:rPr lang="zh-CN" altLang="en-US" smtClean="0"/>
              <a:pPr/>
              <a:t>‹#›</a:t>
            </a:fld>
            <a:endParaRPr lang="zh-CN" altLang="en-US"/>
          </a:p>
        </p:txBody>
      </p:sp>
    </p:spTree>
    <p:extLst>
      <p:ext uri="{BB962C8B-B14F-4D97-AF65-F5344CB8AC3E}">
        <p14:creationId xmlns:p14="http://schemas.microsoft.com/office/powerpoint/2010/main" val="26994001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B887152B-1D18-4419-A99C-383495F169EA}" type="datetime1">
              <a:rPr lang="zh-CN" altLang="en-US" smtClean="0"/>
              <a:pPr/>
              <a:t>2019/9/21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4F1E86F-CBF7-4DF7-824A-AB405C555AAE}" type="slidenum">
              <a:rPr lang="zh-CN" altLang="en-US" smtClean="0"/>
              <a:pPr/>
              <a:t>‹#›</a:t>
            </a:fld>
            <a:endParaRPr lang="zh-CN" altLang="en-US"/>
          </a:p>
        </p:txBody>
      </p:sp>
    </p:spTree>
    <p:extLst>
      <p:ext uri="{BB962C8B-B14F-4D97-AF65-F5344CB8AC3E}">
        <p14:creationId xmlns:p14="http://schemas.microsoft.com/office/powerpoint/2010/main" val="390758334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65021969-FB30-554E-80CD-49F5E6657D61}" type="datetimeFigureOut">
              <a:rPr lang="en-US" smtClean="0">
                <a:solidFill>
                  <a:prstClr val="black">
                    <a:tint val="75000"/>
                  </a:prstClr>
                </a:solidFill>
              </a:rPr>
              <a:pPr/>
              <a:t>9/21/19</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36093737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5021969-FB30-554E-80CD-49F5E6657D61}" type="datetimeFigureOut">
              <a:rPr lang="en-US" smtClean="0">
                <a:solidFill>
                  <a:prstClr val="black">
                    <a:tint val="75000"/>
                  </a:prstClr>
                </a:solidFill>
              </a:rPr>
              <a:pPr/>
              <a:t>9/21/19</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56011253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5021969-FB30-554E-80CD-49F5E6657D61}" type="datetimeFigureOut">
              <a:rPr lang="en-US" smtClean="0">
                <a:solidFill>
                  <a:prstClr val="black">
                    <a:tint val="75000"/>
                  </a:prstClr>
                </a:solidFill>
              </a:rPr>
              <a:pPr/>
              <a:t>9/21/19</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70826784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5021969-FB30-554E-80CD-49F5E6657D61}" type="datetimeFigureOut">
              <a:rPr lang="en-US" smtClean="0">
                <a:solidFill>
                  <a:prstClr val="black">
                    <a:tint val="75000"/>
                  </a:prstClr>
                </a:solidFill>
              </a:rPr>
              <a:pPr/>
              <a:t>9/21/19</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46203154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5021969-FB30-554E-80CD-49F5E6657D61}" type="datetimeFigureOut">
              <a:rPr lang="en-US" smtClean="0">
                <a:solidFill>
                  <a:prstClr val="black">
                    <a:tint val="75000"/>
                  </a:prstClr>
                </a:solidFill>
              </a:rPr>
              <a:pPr/>
              <a:t>9/21/19</a:t>
            </a:fld>
            <a:endParaRPr lang="en-US" dirty="0">
              <a:solidFill>
                <a:prstClr val="black">
                  <a:tint val="75000"/>
                </a:prstClr>
              </a:solidFill>
            </a:endParaRPr>
          </a:p>
        </p:txBody>
      </p:sp>
      <p:sp>
        <p:nvSpPr>
          <p:cNvPr id="8" name="Footer Placeholder 7"/>
          <p:cNvSpPr>
            <a:spLocks noGrp="1"/>
          </p:cNvSpPr>
          <p:nvPr>
            <p:ph type="ftr" sz="quarter" idx="11"/>
          </p:nvPr>
        </p:nvSpPr>
        <p:spPr/>
        <p:txBody>
          <a:bodyPr/>
          <a:lstStyle/>
          <a:p>
            <a:endParaRPr lang="en-US" dirty="0">
              <a:solidFill>
                <a:prstClr val="black">
                  <a:tint val="75000"/>
                </a:prstClr>
              </a:solidFill>
            </a:endParaRPr>
          </a:p>
        </p:txBody>
      </p:sp>
      <p:sp>
        <p:nvSpPr>
          <p:cNvPr id="9" name="Slide Number Placeholder 8"/>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71346418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5021969-FB30-554E-80CD-49F5E6657D61}" type="datetimeFigureOut">
              <a:rPr lang="en-US" smtClean="0">
                <a:solidFill>
                  <a:prstClr val="black">
                    <a:tint val="75000"/>
                  </a:prstClr>
                </a:solidFill>
              </a:rPr>
              <a:pPr/>
              <a:t>9/21/19</a:t>
            </a:fld>
            <a:endParaRPr lang="en-US" dirty="0">
              <a:solidFill>
                <a:prstClr val="black">
                  <a:tint val="75000"/>
                </a:prstClr>
              </a:solidFill>
            </a:endParaRPr>
          </a:p>
        </p:txBody>
      </p:sp>
      <p:sp>
        <p:nvSpPr>
          <p:cNvPr id="4" name="Footer Placeholder 3"/>
          <p:cNvSpPr>
            <a:spLocks noGrp="1"/>
          </p:cNvSpPr>
          <p:nvPr>
            <p:ph type="ftr" sz="quarter" idx="11"/>
          </p:nvPr>
        </p:nvSpPr>
        <p:spPr/>
        <p:txBody>
          <a:bodyPr/>
          <a:lstStyle/>
          <a:p>
            <a:endParaRPr lang="en-US" dirty="0">
              <a:solidFill>
                <a:prstClr val="black">
                  <a:tint val="75000"/>
                </a:prstClr>
              </a:solidFill>
            </a:endParaRPr>
          </a:p>
        </p:txBody>
      </p:sp>
      <p:sp>
        <p:nvSpPr>
          <p:cNvPr id="5" name="Slide Number Placeholder 4"/>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62925110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5021969-FB30-554E-80CD-49F5E6657D61}" type="datetimeFigureOut">
              <a:rPr lang="en-US" smtClean="0">
                <a:solidFill>
                  <a:prstClr val="black">
                    <a:tint val="75000"/>
                  </a:prstClr>
                </a:solidFill>
              </a:rPr>
              <a:pPr/>
              <a:t>9/21/19</a:t>
            </a:fld>
            <a:endParaRPr lang="en-US" dirty="0">
              <a:solidFill>
                <a:prstClr val="black">
                  <a:tint val="75000"/>
                </a:prstClr>
              </a:solidFill>
            </a:endParaRPr>
          </a:p>
        </p:txBody>
      </p:sp>
      <p:sp>
        <p:nvSpPr>
          <p:cNvPr id="3" name="Footer Placeholder 2"/>
          <p:cNvSpPr>
            <a:spLocks noGrp="1"/>
          </p:cNvSpPr>
          <p:nvPr>
            <p:ph type="ftr" sz="quarter" idx="11"/>
          </p:nvPr>
        </p:nvSpPr>
        <p:spPr/>
        <p:txBody>
          <a:bodyPr/>
          <a:lstStyle/>
          <a:p>
            <a:endParaRPr lang="en-US" dirty="0">
              <a:solidFill>
                <a:prstClr val="black">
                  <a:tint val="75000"/>
                </a:prstClr>
              </a:solidFill>
            </a:endParaRPr>
          </a:p>
        </p:txBody>
      </p:sp>
      <p:sp>
        <p:nvSpPr>
          <p:cNvPr id="4" name="Slide Number Placeholder 3"/>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68095746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5021969-FB30-554E-80CD-49F5E6657D61}" type="datetimeFigureOut">
              <a:rPr lang="en-US" smtClean="0">
                <a:solidFill>
                  <a:prstClr val="black">
                    <a:tint val="75000"/>
                  </a:prstClr>
                </a:solidFill>
              </a:rPr>
              <a:pPr/>
              <a:t>9/21/19</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4689621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p>
        </p:txBody>
      </p:sp>
      <p:sp>
        <p:nvSpPr>
          <p:cNvPr id="3" name="内容占位符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B01E8015-F5D9-4DE6-9C85-C8AA376D09B9}" type="datetime1">
              <a:rPr lang="zh-CN" altLang="en-US" smtClean="0"/>
              <a:pPr/>
              <a:t>2019/9/21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4F1E86F-CBF7-4DF7-824A-AB405C555AAE}" type="slidenum">
              <a:rPr lang="zh-CN" altLang="en-US" smtClean="0"/>
              <a:pPr/>
              <a:t>‹#›</a:t>
            </a:fld>
            <a:endParaRPr lang="zh-CN" altLang="en-US" dirty="0"/>
          </a:p>
        </p:txBody>
      </p:sp>
    </p:spTree>
    <p:extLst>
      <p:ext uri="{BB962C8B-B14F-4D97-AF65-F5344CB8AC3E}">
        <p14:creationId xmlns:p14="http://schemas.microsoft.com/office/powerpoint/2010/main" val="202779645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5021969-FB30-554E-80CD-49F5E6657D61}" type="datetimeFigureOut">
              <a:rPr lang="en-US" smtClean="0">
                <a:solidFill>
                  <a:prstClr val="black">
                    <a:tint val="75000"/>
                  </a:prstClr>
                </a:solidFill>
              </a:rPr>
              <a:pPr/>
              <a:t>9/21/19</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2470417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5021969-FB30-554E-80CD-49F5E6657D61}" type="datetimeFigureOut">
              <a:rPr lang="en-US" smtClean="0">
                <a:solidFill>
                  <a:prstClr val="black">
                    <a:tint val="75000"/>
                  </a:prstClr>
                </a:solidFill>
              </a:rPr>
              <a:pPr/>
              <a:t>9/21/19</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38992719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5021969-FB30-554E-80CD-49F5E6657D61}" type="datetimeFigureOut">
              <a:rPr lang="en-US" smtClean="0">
                <a:solidFill>
                  <a:prstClr val="black">
                    <a:tint val="75000"/>
                  </a:prstClr>
                </a:solidFill>
              </a:rPr>
              <a:pPr/>
              <a:t>9/21/19</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05891234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x">
  <p:cSld name="Default - Título y objetos">
    <p:spTree>
      <p:nvGrpSpPr>
        <p:cNvPr id="1" name=""/>
        <p:cNvGrpSpPr/>
        <p:nvPr/>
      </p:nvGrpSpPr>
      <p:grpSpPr>
        <a:xfrm>
          <a:off x="0" y="0"/>
          <a:ext cx="0" cy="0"/>
          <a:chOff x="0" y="0"/>
          <a:chExt cx="0" cy="0"/>
        </a:xfrm>
      </p:grpSpPr>
      <p:sp>
        <p:nvSpPr>
          <p:cNvPr id="20" name="Shape 20"/>
          <p:cNvSpPr>
            <a:spLocks noGrp="1"/>
          </p:cNvSpPr>
          <p:nvPr>
            <p:ph type="title"/>
          </p:nvPr>
        </p:nvSpPr>
        <p:spPr>
          <a:prstGeom prst="rect">
            <a:avLst/>
          </a:prstGeom>
        </p:spPr>
        <p:txBody>
          <a:bodyPr/>
          <a:lstStyle/>
          <a:p>
            <a:r>
              <a:t>Title Text</a:t>
            </a:r>
          </a:p>
        </p:txBody>
      </p:sp>
      <p:sp>
        <p:nvSpPr>
          <p:cNvPr id="21" name="Shape 21"/>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2" name="Shape 22"/>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047074944"/>
      </p:ext>
    </p:extLst>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65021969-FB30-554E-80CD-49F5E6657D61}" type="datetimeFigureOut">
              <a:rPr lang="en-US" smtClean="0">
                <a:solidFill>
                  <a:prstClr val="black">
                    <a:tint val="75000"/>
                  </a:prstClr>
                </a:solidFill>
              </a:rPr>
              <a:pPr/>
              <a:t>9/21/19</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29609092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5021969-FB30-554E-80CD-49F5E6657D61}" type="datetimeFigureOut">
              <a:rPr lang="en-US" smtClean="0">
                <a:solidFill>
                  <a:prstClr val="black">
                    <a:tint val="75000"/>
                  </a:prstClr>
                </a:solidFill>
              </a:rPr>
              <a:pPr/>
              <a:t>9/21/19</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420195519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5021969-FB30-554E-80CD-49F5E6657D61}" type="datetimeFigureOut">
              <a:rPr lang="en-US" smtClean="0">
                <a:solidFill>
                  <a:prstClr val="black">
                    <a:tint val="75000"/>
                  </a:prstClr>
                </a:solidFill>
              </a:rPr>
              <a:pPr/>
              <a:t>9/21/19</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50778649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5021969-FB30-554E-80CD-49F5E6657D61}" type="datetimeFigureOut">
              <a:rPr lang="en-US" smtClean="0">
                <a:solidFill>
                  <a:prstClr val="black">
                    <a:tint val="75000"/>
                  </a:prstClr>
                </a:solidFill>
              </a:rPr>
              <a:pPr/>
              <a:t>9/21/19</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5003967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5021969-FB30-554E-80CD-49F5E6657D61}" type="datetimeFigureOut">
              <a:rPr lang="en-US" smtClean="0">
                <a:solidFill>
                  <a:prstClr val="black">
                    <a:tint val="75000"/>
                  </a:prstClr>
                </a:solidFill>
              </a:rPr>
              <a:pPr/>
              <a:t>9/21/19</a:t>
            </a:fld>
            <a:endParaRPr lang="en-US" dirty="0">
              <a:solidFill>
                <a:prstClr val="black">
                  <a:tint val="75000"/>
                </a:prstClr>
              </a:solidFill>
            </a:endParaRPr>
          </a:p>
        </p:txBody>
      </p:sp>
      <p:sp>
        <p:nvSpPr>
          <p:cNvPr id="8" name="Footer Placeholder 7"/>
          <p:cNvSpPr>
            <a:spLocks noGrp="1"/>
          </p:cNvSpPr>
          <p:nvPr>
            <p:ph type="ftr" sz="quarter" idx="11"/>
          </p:nvPr>
        </p:nvSpPr>
        <p:spPr/>
        <p:txBody>
          <a:bodyPr/>
          <a:lstStyle/>
          <a:p>
            <a:endParaRPr lang="en-US" dirty="0">
              <a:solidFill>
                <a:prstClr val="black">
                  <a:tint val="75000"/>
                </a:prstClr>
              </a:solidFill>
            </a:endParaRPr>
          </a:p>
        </p:txBody>
      </p:sp>
      <p:sp>
        <p:nvSpPr>
          <p:cNvPr id="9" name="Slide Number Placeholder 8"/>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48843629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5021969-FB30-554E-80CD-49F5E6657D61}" type="datetimeFigureOut">
              <a:rPr lang="en-US" smtClean="0">
                <a:solidFill>
                  <a:prstClr val="black">
                    <a:tint val="75000"/>
                  </a:prstClr>
                </a:solidFill>
              </a:rPr>
              <a:pPr/>
              <a:t>9/21/19</a:t>
            </a:fld>
            <a:endParaRPr lang="en-US" dirty="0">
              <a:solidFill>
                <a:prstClr val="black">
                  <a:tint val="75000"/>
                </a:prstClr>
              </a:solidFill>
            </a:endParaRPr>
          </a:p>
        </p:txBody>
      </p:sp>
      <p:sp>
        <p:nvSpPr>
          <p:cNvPr id="4" name="Footer Placeholder 3"/>
          <p:cNvSpPr>
            <a:spLocks noGrp="1"/>
          </p:cNvSpPr>
          <p:nvPr>
            <p:ph type="ftr" sz="quarter" idx="11"/>
          </p:nvPr>
        </p:nvSpPr>
        <p:spPr/>
        <p:txBody>
          <a:bodyPr/>
          <a:lstStyle/>
          <a:p>
            <a:endParaRPr lang="en-US" dirty="0">
              <a:solidFill>
                <a:prstClr val="black">
                  <a:tint val="75000"/>
                </a:prstClr>
              </a:solidFill>
            </a:endParaRPr>
          </a:p>
        </p:txBody>
      </p:sp>
      <p:sp>
        <p:nvSpPr>
          <p:cNvPr id="5" name="Slide Number Placeholder 4"/>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4744989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9E0E4735-F972-4027-B9BD-EEAACE155E8E}" type="datetime1">
              <a:rPr lang="zh-CN" altLang="en-US" smtClean="0"/>
              <a:pPr/>
              <a:t>2019/9/21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4F1E86F-CBF7-4DF7-824A-AB405C555AAE}" type="slidenum">
              <a:rPr lang="zh-CN" altLang="en-US" smtClean="0"/>
              <a:pPr/>
              <a:t>‹#›</a:t>
            </a:fld>
            <a:endParaRPr lang="zh-CN" altLang="en-US"/>
          </a:p>
        </p:txBody>
      </p:sp>
    </p:spTree>
    <p:extLst>
      <p:ext uri="{BB962C8B-B14F-4D97-AF65-F5344CB8AC3E}">
        <p14:creationId xmlns:p14="http://schemas.microsoft.com/office/powerpoint/2010/main" val="422760903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5021969-FB30-554E-80CD-49F5E6657D61}" type="datetimeFigureOut">
              <a:rPr lang="en-US" smtClean="0">
                <a:solidFill>
                  <a:prstClr val="black">
                    <a:tint val="75000"/>
                  </a:prstClr>
                </a:solidFill>
              </a:rPr>
              <a:pPr/>
              <a:t>9/21/19</a:t>
            </a:fld>
            <a:endParaRPr lang="en-US" dirty="0">
              <a:solidFill>
                <a:prstClr val="black">
                  <a:tint val="75000"/>
                </a:prstClr>
              </a:solidFill>
            </a:endParaRPr>
          </a:p>
        </p:txBody>
      </p:sp>
      <p:sp>
        <p:nvSpPr>
          <p:cNvPr id="3" name="Footer Placeholder 2"/>
          <p:cNvSpPr>
            <a:spLocks noGrp="1"/>
          </p:cNvSpPr>
          <p:nvPr>
            <p:ph type="ftr" sz="quarter" idx="11"/>
          </p:nvPr>
        </p:nvSpPr>
        <p:spPr/>
        <p:txBody>
          <a:bodyPr/>
          <a:lstStyle/>
          <a:p>
            <a:endParaRPr lang="en-US" dirty="0">
              <a:solidFill>
                <a:prstClr val="black">
                  <a:tint val="75000"/>
                </a:prstClr>
              </a:solidFill>
            </a:endParaRPr>
          </a:p>
        </p:txBody>
      </p:sp>
      <p:sp>
        <p:nvSpPr>
          <p:cNvPr id="4" name="Slide Number Placeholder 3"/>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412303377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5021969-FB30-554E-80CD-49F5E6657D61}" type="datetimeFigureOut">
              <a:rPr lang="en-US" smtClean="0">
                <a:solidFill>
                  <a:prstClr val="black">
                    <a:tint val="75000"/>
                  </a:prstClr>
                </a:solidFill>
              </a:rPr>
              <a:pPr/>
              <a:t>9/21/19</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63236078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5021969-FB30-554E-80CD-49F5E6657D61}" type="datetimeFigureOut">
              <a:rPr lang="en-US" smtClean="0">
                <a:solidFill>
                  <a:prstClr val="black">
                    <a:tint val="75000"/>
                  </a:prstClr>
                </a:solidFill>
              </a:rPr>
              <a:pPr/>
              <a:t>9/21/19</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94815419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5021969-FB30-554E-80CD-49F5E6657D61}" type="datetimeFigureOut">
              <a:rPr lang="en-US" smtClean="0">
                <a:solidFill>
                  <a:prstClr val="black">
                    <a:tint val="75000"/>
                  </a:prstClr>
                </a:solidFill>
              </a:rPr>
              <a:pPr/>
              <a:t>9/21/19</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26062402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5021969-FB30-554E-80CD-49F5E6657D61}" type="datetimeFigureOut">
              <a:rPr lang="en-US" smtClean="0">
                <a:solidFill>
                  <a:prstClr val="black">
                    <a:tint val="75000"/>
                  </a:prstClr>
                </a:solidFill>
              </a:rPr>
              <a:pPr/>
              <a:t>9/21/19</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1595738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Diapositive de titre">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3887755" y="620688"/>
            <a:ext cx="7694645" cy="288032"/>
          </a:xfrm>
        </p:spPr>
        <p:txBody>
          <a:bodyPr anchor="ctr">
            <a:noAutofit/>
          </a:bodyPr>
          <a:lstStyle>
            <a:lvl1pPr marL="0" indent="0" algn="r">
              <a:buNone/>
              <a:defRPr sz="1600" cap="small" baseline="0">
                <a:solidFill>
                  <a:srgbClr val="1D263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dirty="0"/>
              <a:t>Modifiez le style des sous-titres du masque</a:t>
            </a:r>
            <a:endParaRPr lang="en-US" dirty="0"/>
          </a:p>
        </p:txBody>
      </p:sp>
      <p:sp>
        <p:nvSpPr>
          <p:cNvPr id="7" name="Espace réservé du titre 1"/>
          <p:cNvSpPr>
            <a:spLocks noGrp="1"/>
          </p:cNvSpPr>
          <p:nvPr>
            <p:ph type="title"/>
          </p:nvPr>
        </p:nvSpPr>
        <p:spPr>
          <a:xfrm>
            <a:off x="3887755" y="3076"/>
            <a:ext cx="7694645" cy="617612"/>
          </a:xfrm>
          <a:prstGeom prst="rect">
            <a:avLst/>
          </a:prstGeom>
        </p:spPr>
        <p:txBody>
          <a:bodyPr vert="horz" lIns="91440" tIns="45720" rIns="91440" bIns="45720" rtlCol="0" anchor="ctr">
            <a:normAutofit/>
          </a:bodyPr>
          <a:lstStyle/>
          <a:p>
            <a:r>
              <a:rPr lang="fr-FR" dirty="0"/>
              <a:t>Modifiez le style du titre</a:t>
            </a:r>
            <a:endParaRPr lang="en-US" dirty="0"/>
          </a:p>
        </p:txBody>
      </p:sp>
    </p:spTree>
    <p:extLst>
      <p:ext uri="{BB962C8B-B14F-4D97-AF65-F5344CB8AC3E}">
        <p14:creationId xmlns:p14="http://schemas.microsoft.com/office/powerpoint/2010/main" val="40911284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标题幻灯片">
    <p:bg>
      <p:bgPr>
        <a:solidFill>
          <a:schemeClr val="bg1">
            <a:lumMod val="95000"/>
          </a:schemeClr>
        </a:solidFill>
        <a:effectLst/>
      </p:bgPr>
    </p:bg>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8035C5D1-AD16-4B01-871F-DE047A6CFB67}" type="datetimeFigureOut">
              <a:rPr lang="zh-CN" altLang="en-US" smtClean="0"/>
              <a:pPr/>
              <a:t>2019/9/21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BCDE635-3FC4-4B83-A3D1-632FFA341E9A}" type="slidenum">
              <a:rPr lang="zh-CN" altLang="en-US" smtClean="0"/>
              <a:pPr/>
              <a:t>‹#›</a:t>
            </a:fld>
            <a:endParaRPr lang="zh-CN" altLang="en-US"/>
          </a:p>
        </p:txBody>
      </p:sp>
    </p:spTree>
    <p:extLst>
      <p:ext uri="{BB962C8B-B14F-4D97-AF65-F5344CB8AC3E}">
        <p14:creationId xmlns:p14="http://schemas.microsoft.com/office/powerpoint/2010/main" val="46966411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A3383D2-3E0C-DE4E-8932-9E1E3D5512DA}" type="datetimeFigureOut">
              <a:rPr lang="en-US" smtClean="0"/>
              <a:t>9/21/19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F4AC3F8-D8E6-B64C-93A3-994CC0CA5D17}" type="slidenum">
              <a:rPr lang="en-US" smtClean="0"/>
              <a:t>‹#›</a:t>
            </a:fld>
            <a:endParaRPr lang="en-US"/>
          </a:p>
        </p:txBody>
      </p:sp>
    </p:spTree>
    <p:extLst>
      <p:ext uri="{BB962C8B-B14F-4D97-AF65-F5344CB8AC3E}">
        <p14:creationId xmlns:p14="http://schemas.microsoft.com/office/powerpoint/2010/main" val="104594356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A3383D2-3E0C-DE4E-8932-9E1E3D5512DA}" type="datetimeFigureOut">
              <a:rPr lang="en-US" smtClean="0"/>
              <a:t>9/21/19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F4AC3F8-D8E6-B64C-93A3-994CC0CA5D17}" type="slidenum">
              <a:rPr lang="en-US" smtClean="0"/>
              <a:t>‹#›</a:t>
            </a:fld>
            <a:endParaRPr lang="en-US"/>
          </a:p>
        </p:txBody>
      </p:sp>
    </p:spTree>
    <p:extLst>
      <p:ext uri="{BB962C8B-B14F-4D97-AF65-F5344CB8AC3E}">
        <p14:creationId xmlns:p14="http://schemas.microsoft.com/office/powerpoint/2010/main" val="166932126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A3383D2-3E0C-DE4E-8932-9E1E3D5512DA}" type="datetimeFigureOut">
              <a:rPr lang="en-US" smtClean="0"/>
              <a:t>9/21/19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F4AC3F8-D8E6-B64C-93A3-994CC0CA5D17}" type="slidenum">
              <a:rPr lang="en-US" smtClean="0"/>
              <a:t>‹#›</a:t>
            </a:fld>
            <a:endParaRPr lang="en-US"/>
          </a:p>
        </p:txBody>
      </p:sp>
    </p:spTree>
    <p:extLst>
      <p:ext uri="{BB962C8B-B14F-4D97-AF65-F5344CB8AC3E}">
        <p14:creationId xmlns:p14="http://schemas.microsoft.com/office/powerpoint/2010/main" val="23670538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4FFDE413-7637-49C6-B4B3-877A4989A7A4}" type="datetime1">
              <a:rPr lang="zh-CN" altLang="en-US" smtClean="0"/>
              <a:pPr/>
              <a:t>2019/9/21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4F1E86F-CBF7-4DF7-824A-AB405C555AAE}" type="slidenum">
              <a:rPr lang="zh-CN" altLang="en-US" smtClean="0"/>
              <a:pPr/>
              <a:t>‹#›</a:t>
            </a:fld>
            <a:endParaRPr lang="zh-CN" altLang="en-US"/>
          </a:p>
        </p:txBody>
      </p:sp>
    </p:spTree>
    <p:extLst>
      <p:ext uri="{BB962C8B-B14F-4D97-AF65-F5344CB8AC3E}">
        <p14:creationId xmlns:p14="http://schemas.microsoft.com/office/powerpoint/2010/main" val="19154584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A3383D2-3E0C-DE4E-8932-9E1E3D5512DA}" type="datetimeFigureOut">
              <a:rPr lang="en-US" smtClean="0"/>
              <a:t>9/21/19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F4AC3F8-D8E6-B64C-93A3-994CC0CA5D17}" type="slidenum">
              <a:rPr lang="en-US" smtClean="0"/>
              <a:t>‹#›</a:t>
            </a:fld>
            <a:endParaRPr lang="en-US"/>
          </a:p>
        </p:txBody>
      </p:sp>
    </p:spTree>
    <p:extLst>
      <p:ext uri="{BB962C8B-B14F-4D97-AF65-F5344CB8AC3E}">
        <p14:creationId xmlns:p14="http://schemas.microsoft.com/office/powerpoint/2010/main" val="169213960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A3383D2-3E0C-DE4E-8932-9E1E3D5512DA}" type="datetimeFigureOut">
              <a:rPr lang="en-US" smtClean="0"/>
              <a:t>9/21/19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F4AC3F8-D8E6-B64C-93A3-994CC0CA5D17}" type="slidenum">
              <a:rPr lang="en-US" smtClean="0"/>
              <a:t>‹#›</a:t>
            </a:fld>
            <a:endParaRPr lang="en-US"/>
          </a:p>
        </p:txBody>
      </p:sp>
    </p:spTree>
    <p:extLst>
      <p:ext uri="{BB962C8B-B14F-4D97-AF65-F5344CB8AC3E}">
        <p14:creationId xmlns:p14="http://schemas.microsoft.com/office/powerpoint/2010/main" val="131324250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A3383D2-3E0C-DE4E-8932-9E1E3D5512DA}" type="datetimeFigureOut">
              <a:rPr lang="en-US" smtClean="0"/>
              <a:t>9/21/19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F4AC3F8-D8E6-B64C-93A3-994CC0CA5D17}" type="slidenum">
              <a:rPr lang="en-US" smtClean="0"/>
              <a:t>‹#›</a:t>
            </a:fld>
            <a:endParaRPr lang="en-US"/>
          </a:p>
        </p:txBody>
      </p:sp>
    </p:spTree>
    <p:extLst>
      <p:ext uri="{BB962C8B-B14F-4D97-AF65-F5344CB8AC3E}">
        <p14:creationId xmlns:p14="http://schemas.microsoft.com/office/powerpoint/2010/main" val="318724764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A3383D2-3E0C-DE4E-8932-9E1E3D5512DA}" type="datetimeFigureOut">
              <a:rPr lang="en-US" smtClean="0"/>
              <a:t>9/21/19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F4AC3F8-D8E6-B64C-93A3-994CC0CA5D17}" type="slidenum">
              <a:rPr lang="en-US" smtClean="0"/>
              <a:t>‹#›</a:t>
            </a:fld>
            <a:endParaRPr lang="en-US"/>
          </a:p>
        </p:txBody>
      </p:sp>
    </p:spTree>
    <p:extLst>
      <p:ext uri="{BB962C8B-B14F-4D97-AF65-F5344CB8AC3E}">
        <p14:creationId xmlns:p14="http://schemas.microsoft.com/office/powerpoint/2010/main" val="392221582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A3383D2-3E0C-DE4E-8932-9E1E3D5512DA}" type="datetimeFigureOut">
              <a:rPr lang="en-US" smtClean="0"/>
              <a:t>9/21/19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F4AC3F8-D8E6-B64C-93A3-994CC0CA5D17}" type="slidenum">
              <a:rPr lang="en-US" smtClean="0"/>
              <a:t>‹#›</a:t>
            </a:fld>
            <a:endParaRPr lang="en-US"/>
          </a:p>
        </p:txBody>
      </p:sp>
    </p:spTree>
    <p:extLst>
      <p:ext uri="{BB962C8B-B14F-4D97-AF65-F5344CB8AC3E}">
        <p14:creationId xmlns:p14="http://schemas.microsoft.com/office/powerpoint/2010/main" val="36162005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A3383D2-3E0C-DE4E-8932-9E1E3D5512DA}" type="datetimeFigureOut">
              <a:rPr lang="en-US" smtClean="0"/>
              <a:t>9/21/19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F4AC3F8-D8E6-B64C-93A3-994CC0CA5D17}" type="slidenum">
              <a:rPr lang="en-US" smtClean="0"/>
              <a:t>‹#›</a:t>
            </a:fld>
            <a:endParaRPr lang="en-US"/>
          </a:p>
        </p:txBody>
      </p:sp>
    </p:spTree>
    <p:extLst>
      <p:ext uri="{BB962C8B-B14F-4D97-AF65-F5344CB8AC3E}">
        <p14:creationId xmlns:p14="http://schemas.microsoft.com/office/powerpoint/2010/main" val="341248391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A3383D2-3E0C-DE4E-8932-9E1E3D5512DA}" type="datetimeFigureOut">
              <a:rPr lang="en-US" smtClean="0"/>
              <a:t>9/21/19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F4AC3F8-D8E6-B64C-93A3-994CC0CA5D17}" type="slidenum">
              <a:rPr lang="en-US" smtClean="0"/>
              <a:t>‹#›</a:t>
            </a:fld>
            <a:endParaRPr lang="en-US"/>
          </a:p>
        </p:txBody>
      </p:sp>
    </p:spTree>
    <p:extLst>
      <p:ext uri="{BB962C8B-B14F-4D97-AF65-F5344CB8AC3E}">
        <p14:creationId xmlns:p14="http://schemas.microsoft.com/office/powerpoint/2010/main" val="418837360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A3383D2-3E0C-DE4E-8932-9E1E3D5512DA}" type="datetimeFigureOut">
              <a:rPr lang="en-US" smtClean="0"/>
              <a:t>9/21/19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F4AC3F8-D8E6-B64C-93A3-994CC0CA5D17}" type="slidenum">
              <a:rPr lang="en-US" smtClean="0"/>
              <a:t>‹#›</a:t>
            </a:fld>
            <a:endParaRPr lang="en-US"/>
          </a:p>
        </p:txBody>
      </p:sp>
    </p:spTree>
    <p:extLst>
      <p:ext uri="{BB962C8B-B14F-4D97-AF65-F5344CB8AC3E}">
        <p14:creationId xmlns:p14="http://schemas.microsoft.com/office/powerpoint/2010/main" val="168990027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p:cSld name="KSO_节标题">
    <p:bg>
      <p:bgPr>
        <a:solidFill>
          <a:srgbClr val="92D050"/>
        </a:solidFill>
        <a:effectLst/>
      </p:bgPr>
    </p:bg>
    <p:spTree>
      <p:nvGrpSpPr>
        <p:cNvPr id="1" name=""/>
        <p:cNvGrpSpPr/>
        <p:nvPr/>
      </p:nvGrpSpPr>
      <p:grpSpPr>
        <a:xfrm>
          <a:off x="0" y="0"/>
          <a:ext cx="0" cy="0"/>
          <a:chOff x="0" y="0"/>
          <a:chExt cx="0" cy="0"/>
        </a:xfrm>
      </p:grpSpPr>
      <p:sp>
        <p:nvSpPr>
          <p:cNvPr id="2" name="KSO_ST1"/>
          <p:cNvSpPr>
            <a:spLocks noGrp="1"/>
          </p:cNvSpPr>
          <p:nvPr>
            <p:ph type="title" hasCustomPrompt="1"/>
          </p:nvPr>
        </p:nvSpPr>
        <p:spPr>
          <a:xfrm>
            <a:off x="2098675" y="2064655"/>
            <a:ext cx="7994651" cy="1235075"/>
          </a:xfrm>
        </p:spPr>
        <p:txBody>
          <a:bodyPr anchor="b">
            <a:normAutofit/>
          </a:bodyPr>
          <a:lstStyle>
            <a:lvl1pPr algn="ctr">
              <a:defRPr sz="5400">
                <a:solidFill>
                  <a:schemeClr val="bg1"/>
                </a:solidFill>
                <a:effectLst/>
              </a:defRPr>
            </a:lvl1pPr>
          </a:lstStyle>
          <a:p>
            <a:r>
              <a:rPr lang="zh-CN" altLang="en-US" dirty="0"/>
              <a:t>此处添加您的标题</a:t>
            </a:r>
            <a:endParaRPr lang="en-US" dirty="0"/>
          </a:p>
        </p:txBody>
      </p:sp>
      <p:sp>
        <p:nvSpPr>
          <p:cNvPr id="3" name="KSO_ST2"/>
          <p:cNvSpPr>
            <a:spLocks noGrp="1"/>
          </p:cNvSpPr>
          <p:nvPr>
            <p:ph type="body" idx="1" hasCustomPrompt="1"/>
          </p:nvPr>
        </p:nvSpPr>
        <p:spPr>
          <a:xfrm>
            <a:off x="2098676" y="3356880"/>
            <a:ext cx="7994649" cy="492304"/>
          </a:xfrm>
          <a:prstGeom prst="rect">
            <a:avLst/>
          </a:prstGeom>
          <a:blipFill>
            <a:blip r:embed="rId2"/>
            <a:stretch>
              <a:fillRect t="-2000"/>
            </a:stretch>
          </a:blipFill>
        </p:spPr>
        <p:txBody>
          <a:bodyPr anchor="ctr">
            <a:noAutofit/>
          </a:bodyPr>
          <a:lstStyle>
            <a:lvl1pPr marL="0" indent="0" algn="ctr">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zh-CN" altLang="en-US" dirty="0"/>
              <a:t>单击此处添加您的副标题</a:t>
            </a:r>
            <a:endParaRPr lang="en-US" altLang="zh-CN" dirty="0"/>
          </a:p>
        </p:txBody>
      </p:sp>
      <p:sp>
        <p:nvSpPr>
          <p:cNvPr id="4" name="KSO_FD"/>
          <p:cNvSpPr>
            <a:spLocks noGrp="1"/>
          </p:cNvSpPr>
          <p:nvPr>
            <p:ph type="dt" sz="half" idx="10"/>
          </p:nvPr>
        </p:nvSpPr>
        <p:spPr>
          <a:xfrm>
            <a:off x="838200" y="6356352"/>
            <a:ext cx="2743200" cy="365125"/>
          </a:xfrm>
          <a:prstGeom prst="rect">
            <a:avLst/>
          </a:prstGeom>
        </p:spPr>
        <p:txBody>
          <a:bodyPr/>
          <a:lstStyle/>
          <a:p>
            <a:fld id="{13D0CE79-49FB-443D-BEF8-6B709DE8FD0C}" type="datetimeFigureOut">
              <a:rPr lang="zh-CN" altLang="en-US" smtClean="0">
                <a:solidFill>
                  <a:srgbClr val="47494B">
                    <a:tint val="75000"/>
                  </a:srgbClr>
                </a:solidFill>
              </a:rPr>
              <a:pPr/>
              <a:t>2019/9/21</a:t>
            </a:fld>
            <a:endParaRPr lang="zh-CN" altLang="en-US">
              <a:solidFill>
                <a:srgbClr val="47494B">
                  <a:tint val="75000"/>
                </a:srgbClr>
              </a:solidFill>
            </a:endParaRPr>
          </a:p>
        </p:txBody>
      </p:sp>
      <p:sp>
        <p:nvSpPr>
          <p:cNvPr id="5" name="KSO_FT"/>
          <p:cNvSpPr>
            <a:spLocks noGrp="1"/>
          </p:cNvSpPr>
          <p:nvPr>
            <p:ph type="ftr" sz="quarter" idx="11"/>
          </p:nvPr>
        </p:nvSpPr>
        <p:spPr>
          <a:xfrm>
            <a:off x="4038600" y="6356352"/>
            <a:ext cx="4114800" cy="365125"/>
          </a:xfrm>
          <a:prstGeom prst="rect">
            <a:avLst/>
          </a:prstGeom>
        </p:spPr>
        <p:txBody>
          <a:bodyPr/>
          <a:lstStyle/>
          <a:p>
            <a:endParaRPr lang="zh-CN" altLang="en-US">
              <a:solidFill>
                <a:srgbClr val="47494B">
                  <a:tint val="75000"/>
                </a:srgbClr>
              </a:solidFill>
            </a:endParaRPr>
          </a:p>
        </p:txBody>
      </p:sp>
      <p:sp>
        <p:nvSpPr>
          <p:cNvPr id="6" name="KSO_FN"/>
          <p:cNvSpPr>
            <a:spLocks noGrp="1"/>
          </p:cNvSpPr>
          <p:nvPr>
            <p:ph type="sldNum" sz="quarter" idx="12"/>
          </p:nvPr>
        </p:nvSpPr>
        <p:spPr/>
        <p:txBody>
          <a:bodyPr/>
          <a:lstStyle/>
          <a:p>
            <a:pPr>
              <a:defRPr/>
            </a:pPr>
            <a:fld id="{F73E96A4-1901-4169-A716-A406324F7AAD}" type="slidenum">
              <a:rPr lang="zh-CN" altLang="en-US" smtClean="0">
                <a:solidFill>
                  <a:srgbClr val="47494B">
                    <a:tint val="75000"/>
                  </a:srgbClr>
                </a:solidFill>
              </a:rPr>
              <a:pPr>
                <a:defRPr/>
              </a:pPr>
              <a:t>‹#›</a:t>
            </a:fld>
            <a:endParaRPr lang="en-US">
              <a:solidFill>
                <a:srgbClr val="47494B">
                  <a:tint val="75000"/>
                </a:srgbClr>
              </a:solidFill>
            </a:endParaRPr>
          </a:p>
        </p:txBody>
      </p:sp>
      <p:sp>
        <p:nvSpPr>
          <p:cNvPr id="7" name="文本占位符 7"/>
          <p:cNvSpPr>
            <a:spLocks noGrp="1"/>
          </p:cNvSpPr>
          <p:nvPr>
            <p:ph type="body" sz="quarter" idx="13" hasCustomPrompt="1"/>
          </p:nvPr>
        </p:nvSpPr>
        <p:spPr>
          <a:xfrm>
            <a:off x="12168060" y="-95437"/>
            <a:ext cx="48000" cy="36000"/>
          </a:xfrm>
        </p:spPr>
        <p:txBody>
          <a:bodyPr>
            <a:normAutofit/>
          </a:bodyPr>
          <a:lstStyle>
            <a:lvl1pPr marL="0" indent="0">
              <a:buNone/>
              <a:defRPr sz="100">
                <a:solidFill>
                  <a:schemeClr val="bg1"/>
                </a:solidFill>
              </a:defRPr>
            </a:lvl1pPr>
          </a:lstStyle>
          <a:p>
            <a:pPr lvl="0"/>
            <a:r>
              <a:rPr lang="en-US" altLang="zh-CN" dirty="0"/>
              <a:t>1</a:t>
            </a:r>
            <a:endParaRPr lang="zh-CN" altLang="en-US" dirty="0"/>
          </a:p>
        </p:txBody>
      </p:sp>
    </p:spTree>
    <p:extLst>
      <p:ext uri="{BB962C8B-B14F-4D97-AF65-F5344CB8AC3E}">
        <p14:creationId xmlns:p14="http://schemas.microsoft.com/office/powerpoint/2010/main" val="389780550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p:cSld name="标题和内容左">
    <p:spTree>
      <p:nvGrpSpPr>
        <p:cNvPr id="1" name=""/>
        <p:cNvGrpSpPr/>
        <p:nvPr/>
      </p:nvGrpSpPr>
      <p:grpSpPr>
        <a:xfrm>
          <a:off x="0" y="0"/>
          <a:ext cx="0" cy="0"/>
          <a:chOff x="0" y="0"/>
          <a:chExt cx="0" cy="0"/>
        </a:xfrm>
      </p:grpSpPr>
      <p:sp>
        <p:nvSpPr>
          <p:cNvPr id="2" name="KSO_BT1"/>
          <p:cNvSpPr>
            <a:spLocks noGrp="1"/>
          </p:cNvSpPr>
          <p:nvPr>
            <p:ph type="title"/>
          </p:nvPr>
        </p:nvSpPr>
        <p:spPr>
          <a:xfrm>
            <a:off x="0" y="-63999"/>
            <a:ext cx="12192000" cy="1027612"/>
          </a:xfrm>
          <a:gradFill flip="none" rotWithShape="1">
            <a:gsLst>
              <a:gs pos="0">
                <a:schemeClr val="accent6">
                  <a:lumMod val="0"/>
                  <a:lumOff val="100000"/>
                </a:schemeClr>
              </a:gs>
              <a:gs pos="50000">
                <a:srgbClr val="92D050"/>
              </a:gs>
              <a:gs pos="100000">
                <a:srgbClr val="92D050"/>
              </a:gs>
            </a:gsLst>
            <a:lin ang="10800000" scaled="1"/>
            <a:tileRect/>
          </a:gradFill>
        </p:spPr>
        <p:txBody>
          <a:bodyPr lIns="360000" rIns="360000"/>
          <a:lstStyle>
            <a:lvl1pPr marL="0" indent="0">
              <a:defRPr>
                <a:solidFill>
                  <a:schemeClr val="bg1"/>
                </a:solidFill>
              </a:defRPr>
            </a:lvl1pPr>
          </a:lstStyle>
          <a:p>
            <a:r>
              <a:rPr lang="zh-CN" altLang="en-US" dirty="0"/>
              <a:t>单击此处编辑母版标题样式</a:t>
            </a:r>
            <a:endParaRPr lang="en-US" dirty="0"/>
          </a:p>
        </p:txBody>
      </p:sp>
      <p:sp>
        <p:nvSpPr>
          <p:cNvPr id="6" name="KSO_FN"/>
          <p:cNvSpPr>
            <a:spLocks noGrp="1"/>
          </p:cNvSpPr>
          <p:nvPr>
            <p:ph type="sldNum" sz="quarter" idx="12"/>
          </p:nvPr>
        </p:nvSpPr>
        <p:spPr>
          <a:xfrm>
            <a:off x="558800" y="6356352"/>
            <a:ext cx="2743200" cy="365125"/>
          </a:xfrm>
        </p:spPr>
        <p:txBody>
          <a:bodyPr/>
          <a:lstStyle>
            <a:lvl1pPr algn="l">
              <a:defRPr/>
            </a:lvl1pPr>
          </a:lstStyle>
          <a:p>
            <a:pPr>
              <a:defRPr/>
            </a:pPr>
            <a:fld id="{F73E96A4-1901-4169-A716-A406324F7AAD}" type="slidenum">
              <a:rPr lang="zh-CN" altLang="en-US" smtClean="0">
                <a:solidFill>
                  <a:srgbClr val="47494B">
                    <a:tint val="75000"/>
                  </a:srgbClr>
                </a:solidFill>
              </a:rPr>
              <a:pPr>
                <a:defRPr/>
              </a:pPr>
              <a:t>‹#›</a:t>
            </a:fld>
            <a:endParaRPr lang="en-US">
              <a:solidFill>
                <a:srgbClr val="47494B">
                  <a:tint val="75000"/>
                </a:srgbClr>
              </a:solidFill>
            </a:endParaRPr>
          </a:p>
        </p:txBody>
      </p:sp>
      <p:sp>
        <p:nvSpPr>
          <p:cNvPr id="7" name="内容占位符 4"/>
          <p:cNvSpPr>
            <a:spLocks noGrp="1"/>
          </p:cNvSpPr>
          <p:nvPr>
            <p:ph sz="quarter" idx="13"/>
          </p:nvPr>
        </p:nvSpPr>
        <p:spPr>
          <a:xfrm>
            <a:off x="558800" y="1027114"/>
            <a:ext cx="7636933" cy="3417887"/>
          </a:xfrm>
        </p:spPr>
        <p:txBody>
          <a:bodyPr>
            <a:normAutofit/>
          </a:bodyPr>
          <a:lstStyle>
            <a:lvl1pPr marL="0" indent="0">
              <a:lnSpc>
                <a:spcPct val="120000"/>
              </a:lnSpc>
              <a:spcBef>
                <a:spcPts val="0"/>
              </a:spcBef>
              <a:spcAft>
                <a:spcPts val="0"/>
              </a:spcAft>
              <a:buFontTx/>
              <a:buNone/>
              <a:defRPr sz="1200">
                <a:solidFill>
                  <a:schemeClr val="tx1">
                    <a:lumMod val="50000"/>
                    <a:lumOff val="50000"/>
                  </a:schemeClr>
                </a:solidFill>
                <a:latin typeface="+mn-ea"/>
                <a:ea typeface="+mn-ea"/>
              </a:defRPr>
            </a:lvl1pPr>
            <a:lvl2pPr marL="0">
              <a:lnSpc>
                <a:spcPct val="120000"/>
              </a:lnSpc>
              <a:spcBef>
                <a:spcPts val="0"/>
              </a:spcBef>
              <a:spcAft>
                <a:spcPts val="0"/>
              </a:spcAft>
              <a:buFontTx/>
              <a:buNone/>
              <a:defRPr sz="1200">
                <a:solidFill>
                  <a:schemeClr val="tx1">
                    <a:lumMod val="50000"/>
                    <a:lumOff val="50000"/>
                  </a:schemeClr>
                </a:solidFill>
                <a:latin typeface="+mn-ea"/>
                <a:ea typeface="+mn-ea"/>
              </a:defRPr>
            </a:lvl2pPr>
            <a:lvl3pPr marL="0" indent="0">
              <a:lnSpc>
                <a:spcPct val="120000"/>
              </a:lnSpc>
              <a:spcBef>
                <a:spcPts val="0"/>
              </a:spcBef>
              <a:spcAft>
                <a:spcPts val="0"/>
              </a:spcAft>
              <a:buFontTx/>
              <a:buNone/>
              <a:defRPr sz="1200">
                <a:solidFill>
                  <a:schemeClr val="tx1">
                    <a:lumMod val="50000"/>
                    <a:lumOff val="50000"/>
                  </a:schemeClr>
                </a:solidFill>
                <a:latin typeface="+mn-ea"/>
                <a:ea typeface="+mn-ea"/>
              </a:defRPr>
            </a:lvl3pPr>
            <a:lvl4pPr marL="0" indent="0">
              <a:lnSpc>
                <a:spcPct val="120000"/>
              </a:lnSpc>
              <a:spcBef>
                <a:spcPts val="0"/>
              </a:spcBef>
              <a:spcAft>
                <a:spcPts val="0"/>
              </a:spcAft>
              <a:buFontTx/>
              <a:buNone/>
              <a:defRPr sz="1200">
                <a:solidFill>
                  <a:schemeClr val="tx1">
                    <a:lumMod val="50000"/>
                    <a:lumOff val="50000"/>
                  </a:schemeClr>
                </a:solidFill>
                <a:latin typeface="+mn-ea"/>
                <a:ea typeface="+mn-ea"/>
              </a:defRPr>
            </a:lvl4pPr>
            <a:lvl5pPr marL="0" indent="0">
              <a:lnSpc>
                <a:spcPct val="120000"/>
              </a:lnSpc>
              <a:spcBef>
                <a:spcPts val="0"/>
              </a:spcBef>
              <a:spcAft>
                <a:spcPts val="0"/>
              </a:spcAft>
              <a:buFontTx/>
              <a:buNone/>
              <a:defRPr sz="1200">
                <a:solidFill>
                  <a:schemeClr val="tx1">
                    <a:lumMod val="50000"/>
                    <a:lumOff val="50000"/>
                  </a:schemeClr>
                </a:solidFill>
                <a:latin typeface="+mn-ea"/>
                <a:ea typeface="+mn-ea"/>
              </a:defRPr>
            </a:lvl5pPr>
          </a:lstStyle>
          <a:p>
            <a:pPr lvl="0"/>
            <a:r>
              <a:rPr lang="zh-CN" altLang="en-US"/>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17315716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B79E7D73-ED77-4FA8-A393-52BB3705D84A}" type="datetime1">
              <a:rPr lang="zh-CN" altLang="en-US" smtClean="0"/>
              <a:pPr/>
              <a:t>2019/9/21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34F1E86F-CBF7-4DF7-824A-AB405C555AAE}" type="slidenum">
              <a:rPr lang="zh-CN" altLang="en-US" smtClean="0"/>
              <a:pPr/>
              <a:t>‹#›</a:t>
            </a:fld>
            <a:endParaRPr lang="zh-CN" altLang="en-US"/>
          </a:p>
        </p:txBody>
      </p:sp>
    </p:spTree>
    <p:extLst>
      <p:ext uri="{BB962C8B-B14F-4D97-AF65-F5344CB8AC3E}">
        <p14:creationId xmlns:p14="http://schemas.microsoft.com/office/powerpoint/2010/main" val="157289716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p:cSld name="标题和内容右">
    <p:spTree>
      <p:nvGrpSpPr>
        <p:cNvPr id="1" name=""/>
        <p:cNvGrpSpPr/>
        <p:nvPr/>
      </p:nvGrpSpPr>
      <p:grpSpPr>
        <a:xfrm>
          <a:off x="0" y="0"/>
          <a:ext cx="0" cy="0"/>
          <a:chOff x="0" y="0"/>
          <a:chExt cx="0" cy="0"/>
        </a:xfrm>
      </p:grpSpPr>
      <p:sp>
        <p:nvSpPr>
          <p:cNvPr id="2" name="KSO_BT1"/>
          <p:cNvSpPr>
            <a:spLocks noGrp="1"/>
          </p:cNvSpPr>
          <p:nvPr>
            <p:ph type="title"/>
          </p:nvPr>
        </p:nvSpPr>
        <p:spPr>
          <a:xfrm>
            <a:off x="0" y="0"/>
            <a:ext cx="12192000" cy="1027612"/>
          </a:xfrm>
          <a:gradFill flip="none" rotWithShape="1">
            <a:gsLst>
              <a:gs pos="0">
                <a:schemeClr val="accent6">
                  <a:lumMod val="0"/>
                  <a:lumOff val="100000"/>
                </a:schemeClr>
              </a:gs>
              <a:gs pos="50000">
                <a:srgbClr val="92D050"/>
              </a:gs>
              <a:gs pos="100000">
                <a:srgbClr val="92D050"/>
              </a:gs>
            </a:gsLst>
            <a:lin ang="0" scaled="1"/>
            <a:tileRect/>
          </a:gradFill>
        </p:spPr>
        <p:txBody>
          <a:bodyPr lIns="360000" rIns="360000"/>
          <a:lstStyle>
            <a:lvl1pPr algn="r">
              <a:defRPr>
                <a:solidFill>
                  <a:schemeClr val="bg1"/>
                </a:solidFill>
              </a:defRPr>
            </a:lvl1pPr>
          </a:lstStyle>
          <a:p>
            <a:r>
              <a:rPr lang="zh-CN" altLang="en-US"/>
              <a:t>单击此处编辑母版标题样式</a:t>
            </a:r>
            <a:endParaRPr lang="en-US" dirty="0"/>
          </a:p>
        </p:txBody>
      </p:sp>
      <p:sp>
        <p:nvSpPr>
          <p:cNvPr id="6" name="KSO_FN"/>
          <p:cNvSpPr>
            <a:spLocks noGrp="1"/>
          </p:cNvSpPr>
          <p:nvPr>
            <p:ph type="sldNum" sz="quarter" idx="12"/>
          </p:nvPr>
        </p:nvSpPr>
        <p:spPr>
          <a:xfrm>
            <a:off x="8923867" y="6356352"/>
            <a:ext cx="2743200" cy="365125"/>
          </a:xfrm>
        </p:spPr>
        <p:txBody>
          <a:bodyPr/>
          <a:lstStyle>
            <a:lvl1pPr algn="r">
              <a:defRPr/>
            </a:lvl1pPr>
          </a:lstStyle>
          <a:p>
            <a:pPr>
              <a:defRPr/>
            </a:pPr>
            <a:fld id="{F73E96A4-1901-4169-A716-A406324F7AAD}" type="slidenum">
              <a:rPr lang="zh-CN" altLang="en-US" smtClean="0">
                <a:solidFill>
                  <a:srgbClr val="47494B">
                    <a:tint val="75000"/>
                  </a:srgbClr>
                </a:solidFill>
              </a:rPr>
              <a:pPr>
                <a:defRPr/>
              </a:pPr>
              <a:t>‹#›</a:t>
            </a:fld>
            <a:endParaRPr lang="en-US">
              <a:solidFill>
                <a:srgbClr val="47494B">
                  <a:tint val="75000"/>
                </a:srgbClr>
              </a:solidFill>
            </a:endParaRPr>
          </a:p>
        </p:txBody>
      </p:sp>
      <p:sp>
        <p:nvSpPr>
          <p:cNvPr id="5" name="内容占位符 4"/>
          <p:cNvSpPr>
            <a:spLocks noGrp="1"/>
          </p:cNvSpPr>
          <p:nvPr>
            <p:ph sz="quarter" idx="13"/>
          </p:nvPr>
        </p:nvSpPr>
        <p:spPr>
          <a:xfrm>
            <a:off x="237067" y="1397000"/>
            <a:ext cx="8686800" cy="3695700"/>
          </a:xfrm>
        </p:spPr>
        <p:txBody>
          <a:bodyPr>
            <a:normAutofit/>
          </a:bodyPr>
          <a:lstStyle>
            <a:lvl1pPr marL="0" indent="0">
              <a:lnSpc>
                <a:spcPct val="120000"/>
              </a:lnSpc>
              <a:spcBef>
                <a:spcPts val="0"/>
              </a:spcBef>
              <a:spcAft>
                <a:spcPts val="0"/>
              </a:spcAft>
              <a:buFontTx/>
              <a:buNone/>
              <a:defRPr sz="1200">
                <a:solidFill>
                  <a:schemeClr val="tx1">
                    <a:lumMod val="50000"/>
                    <a:lumOff val="50000"/>
                  </a:schemeClr>
                </a:solidFill>
              </a:defRPr>
            </a:lvl1pPr>
            <a:lvl2pPr marL="0">
              <a:lnSpc>
                <a:spcPct val="120000"/>
              </a:lnSpc>
              <a:spcBef>
                <a:spcPts val="0"/>
              </a:spcBef>
              <a:spcAft>
                <a:spcPts val="0"/>
              </a:spcAft>
              <a:buFontTx/>
              <a:buNone/>
              <a:defRPr sz="1200">
                <a:solidFill>
                  <a:schemeClr val="tx1">
                    <a:lumMod val="50000"/>
                    <a:lumOff val="50000"/>
                  </a:schemeClr>
                </a:solidFill>
                <a:latin typeface="+mn-ea"/>
                <a:ea typeface="+mn-ea"/>
              </a:defRPr>
            </a:lvl2pPr>
            <a:lvl3pPr marL="0" indent="0" algn="l">
              <a:lnSpc>
                <a:spcPct val="120000"/>
              </a:lnSpc>
              <a:spcBef>
                <a:spcPts val="0"/>
              </a:spcBef>
              <a:spcAft>
                <a:spcPts val="0"/>
              </a:spcAft>
              <a:buFontTx/>
              <a:buNone/>
              <a:defRPr sz="1200">
                <a:solidFill>
                  <a:schemeClr val="tx1">
                    <a:lumMod val="50000"/>
                    <a:lumOff val="50000"/>
                  </a:schemeClr>
                </a:solidFill>
                <a:latin typeface="+mn-ea"/>
                <a:ea typeface="+mn-ea"/>
              </a:defRPr>
            </a:lvl3pPr>
            <a:lvl4pPr marL="0" indent="0">
              <a:lnSpc>
                <a:spcPct val="120000"/>
              </a:lnSpc>
              <a:spcBef>
                <a:spcPts val="0"/>
              </a:spcBef>
              <a:spcAft>
                <a:spcPts val="0"/>
              </a:spcAft>
              <a:buFontTx/>
              <a:buNone/>
              <a:defRPr sz="1200">
                <a:solidFill>
                  <a:schemeClr val="tx1">
                    <a:lumMod val="50000"/>
                    <a:lumOff val="50000"/>
                  </a:schemeClr>
                </a:solidFill>
                <a:latin typeface="+mn-ea"/>
                <a:ea typeface="+mn-ea"/>
              </a:defRPr>
            </a:lvl4pPr>
            <a:lvl5pPr marL="0" indent="0">
              <a:lnSpc>
                <a:spcPct val="120000"/>
              </a:lnSpc>
              <a:spcBef>
                <a:spcPts val="0"/>
              </a:spcBef>
              <a:spcAft>
                <a:spcPts val="0"/>
              </a:spcAft>
              <a:buFontTx/>
              <a:buNone/>
              <a:defRPr sz="1200">
                <a:solidFill>
                  <a:schemeClr val="tx1">
                    <a:lumMod val="50000"/>
                    <a:lumOff val="50000"/>
                  </a:schemeClr>
                </a:solidFill>
                <a:latin typeface="+mn-ea"/>
                <a:ea typeface="+mn-ea"/>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Tree>
    <p:extLst>
      <p:ext uri="{BB962C8B-B14F-4D97-AF65-F5344CB8AC3E}">
        <p14:creationId xmlns:p14="http://schemas.microsoft.com/office/powerpoint/2010/main" val="323933344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p:cSld name="1_图片 文字">
    <p:spTree>
      <p:nvGrpSpPr>
        <p:cNvPr id="1" name=""/>
        <p:cNvGrpSpPr/>
        <p:nvPr/>
      </p:nvGrpSpPr>
      <p:grpSpPr>
        <a:xfrm>
          <a:off x="0" y="0"/>
          <a:ext cx="0" cy="0"/>
          <a:chOff x="0" y="0"/>
          <a:chExt cx="0" cy="0"/>
        </a:xfrm>
      </p:grpSpPr>
      <p:sp>
        <p:nvSpPr>
          <p:cNvPr id="2" name="KSO_BT1"/>
          <p:cNvSpPr>
            <a:spLocks noGrp="1"/>
          </p:cNvSpPr>
          <p:nvPr>
            <p:ph type="title"/>
          </p:nvPr>
        </p:nvSpPr>
        <p:spPr>
          <a:xfrm>
            <a:off x="0" y="215900"/>
            <a:ext cx="12192000" cy="567876"/>
          </a:xfrm>
        </p:spPr>
        <p:txBody>
          <a:bodyPr lIns="360000" rIns="360000"/>
          <a:lstStyle/>
          <a:p>
            <a:r>
              <a:rPr lang="zh-CN" altLang="en-US" dirty="0"/>
              <a:t>单击此处编辑母版标题样式</a:t>
            </a:r>
            <a:endParaRPr lang="en-US" dirty="0"/>
          </a:p>
        </p:txBody>
      </p:sp>
      <p:sp>
        <p:nvSpPr>
          <p:cNvPr id="5" name="KSO_FD"/>
          <p:cNvSpPr>
            <a:spLocks noGrp="1"/>
          </p:cNvSpPr>
          <p:nvPr>
            <p:ph type="dt" sz="half" idx="10"/>
          </p:nvPr>
        </p:nvSpPr>
        <p:spPr>
          <a:xfrm>
            <a:off x="838200" y="6356352"/>
            <a:ext cx="2743200" cy="365125"/>
          </a:xfrm>
          <a:prstGeom prst="rect">
            <a:avLst/>
          </a:prstGeom>
        </p:spPr>
        <p:txBody>
          <a:bodyPr/>
          <a:lstStyle/>
          <a:p>
            <a:fld id="{13D0CE79-49FB-443D-BEF8-6B709DE8FD0C}" type="datetimeFigureOut">
              <a:rPr lang="zh-CN" altLang="en-US" smtClean="0">
                <a:solidFill>
                  <a:srgbClr val="47494B">
                    <a:tint val="75000"/>
                  </a:srgbClr>
                </a:solidFill>
              </a:rPr>
              <a:pPr/>
              <a:t>2019/9/21</a:t>
            </a:fld>
            <a:endParaRPr lang="zh-CN" altLang="en-US">
              <a:solidFill>
                <a:srgbClr val="47494B">
                  <a:tint val="75000"/>
                </a:srgbClr>
              </a:solidFill>
            </a:endParaRPr>
          </a:p>
        </p:txBody>
      </p:sp>
      <p:sp>
        <p:nvSpPr>
          <p:cNvPr id="6" name="KSO_FT"/>
          <p:cNvSpPr>
            <a:spLocks noGrp="1"/>
          </p:cNvSpPr>
          <p:nvPr>
            <p:ph type="ftr" sz="quarter" idx="11"/>
          </p:nvPr>
        </p:nvSpPr>
        <p:spPr>
          <a:xfrm>
            <a:off x="4038600" y="6356352"/>
            <a:ext cx="4114800" cy="365125"/>
          </a:xfrm>
          <a:prstGeom prst="rect">
            <a:avLst/>
          </a:prstGeom>
        </p:spPr>
        <p:txBody>
          <a:bodyPr/>
          <a:lstStyle/>
          <a:p>
            <a:endParaRPr lang="zh-CN" altLang="en-US">
              <a:solidFill>
                <a:srgbClr val="47494B">
                  <a:tint val="75000"/>
                </a:srgbClr>
              </a:solidFill>
            </a:endParaRPr>
          </a:p>
        </p:txBody>
      </p:sp>
      <p:sp>
        <p:nvSpPr>
          <p:cNvPr id="7" name="KSO_FN"/>
          <p:cNvSpPr>
            <a:spLocks noGrp="1"/>
          </p:cNvSpPr>
          <p:nvPr>
            <p:ph type="sldNum" sz="quarter" idx="12"/>
          </p:nvPr>
        </p:nvSpPr>
        <p:spPr/>
        <p:txBody>
          <a:bodyPr/>
          <a:lstStyle/>
          <a:p>
            <a:pPr>
              <a:defRPr/>
            </a:pPr>
            <a:fld id="{F73E96A4-1901-4169-A716-A406324F7AAD}" type="slidenum">
              <a:rPr lang="zh-CN" altLang="en-US" smtClean="0">
                <a:solidFill>
                  <a:srgbClr val="47494B">
                    <a:tint val="75000"/>
                  </a:srgbClr>
                </a:solidFill>
              </a:rPr>
              <a:pPr>
                <a:defRPr/>
              </a:pPr>
              <a:t>‹#›</a:t>
            </a:fld>
            <a:endParaRPr lang="en-US">
              <a:solidFill>
                <a:srgbClr val="47494B">
                  <a:tint val="75000"/>
                </a:srgbClr>
              </a:solidFill>
            </a:endParaRPr>
          </a:p>
        </p:txBody>
      </p:sp>
      <p:sp>
        <p:nvSpPr>
          <p:cNvPr id="10" name="内容占位符 8"/>
          <p:cNvSpPr>
            <a:spLocks noGrp="1"/>
          </p:cNvSpPr>
          <p:nvPr>
            <p:ph sz="quarter" idx="13"/>
          </p:nvPr>
        </p:nvSpPr>
        <p:spPr>
          <a:xfrm>
            <a:off x="1399822" y="1244601"/>
            <a:ext cx="5079295" cy="3953309"/>
          </a:xfrm>
        </p:spPr>
        <p:txBody>
          <a:bodyPr anchor="b">
            <a:normAutofit/>
          </a:bodyPr>
          <a:lstStyle>
            <a:lvl1pPr marL="0" indent="0">
              <a:lnSpc>
                <a:spcPct val="120000"/>
              </a:lnSpc>
              <a:spcBef>
                <a:spcPts val="0"/>
              </a:spcBef>
              <a:spcAft>
                <a:spcPts val="0"/>
              </a:spcAft>
              <a:buFontTx/>
              <a:buNone/>
              <a:defRPr sz="1200">
                <a:solidFill>
                  <a:schemeClr val="tx1">
                    <a:lumMod val="50000"/>
                    <a:lumOff val="50000"/>
                  </a:schemeClr>
                </a:solidFill>
                <a:latin typeface="+mn-ea"/>
                <a:ea typeface="+mn-ea"/>
              </a:defRPr>
            </a:lvl1pPr>
            <a:lvl2pPr marL="0">
              <a:lnSpc>
                <a:spcPct val="120000"/>
              </a:lnSpc>
              <a:spcBef>
                <a:spcPts val="0"/>
              </a:spcBef>
              <a:spcAft>
                <a:spcPts val="0"/>
              </a:spcAft>
              <a:buFontTx/>
              <a:buNone/>
              <a:defRPr sz="1200">
                <a:solidFill>
                  <a:schemeClr val="tx1">
                    <a:lumMod val="50000"/>
                    <a:lumOff val="50000"/>
                  </a:schemeClr>
                </a:solidFill>
                <a:latin typeface="+mn-ea"/>
                <a:ea typeface="+mn-ea"/>
              </a:defRPr>
            </a:lvl2pPr>
            <a:lvl3pPr marL="0" indent="0">
              <a:lnSpc>
                <a:spcPct val="120000"/>
              </a:lnSpc>
              <a:spcBef>
                <a:spcPts val="0"/>
              </a:spcBef>
              <a:spcAft>
                <a:spcPts val="0"/>
              </a:spcAft>
              <a:buFontTx/>
              <a:buNone/>
              <a:defRPr sz="1200">
                <a:solidFill>
                  <a:schemeClr val="tx1">
                    <a:lumMod val="50000"/>
                    <a:lumOff val="50000"/>
                  </a:schemeClr>
                </a:solidFill>
                <a:latin typeface="+mn-ea"/>
                <a:ea typeface="+mn-ea"/>
              </a:defRPr>
            </a:lvl3pPr>
            <a:lvl4pPr marL="0" indent="0">
              <a:lnSpc>
                <a:spcPct val="120000"/>
              </a:lnSpc>
              <a:spcBef>
                <a:spcPts val="0"/>
              </a:spcBef>
              <a:spcAft>
                <a:spcPts val="0"/>
              </a:spcAft>
              <a:buFontTx/>
              <a:buNone/>
              <a:defRPr sz="1200">
                <a:solidFill>
                  <a:schemeClr val="tx1">
                    <a:lumMod val="50000"/>
                    <a:lumOff val="50000"/>
                  </a:schemeClr>
                </a:solidFill>
                <a:latin typeface="+mn-ea"/>
                <a:ea typeface="+mn-ea"/>
              </a:defRPr>
            </a:lvl4pPr>
            <a:lvl5pPr marL="0" indent="0">
              <a:lnSpc>
                <a:spcPct val="120000"/>
              </a:lnSpc>
              <a:spcBef>
                <a:spcPts val="0"/>
              </a:spcBef>
              <a:spcAft>
                <a:spcPts val="0"/>
              </a:spcAft>
              <a:buFontTx/>
              <a:buNone/>
              <a:defRPr sz="1200">
                <a:solidFill>
                  <a:schemeClr val="tx1">
                    <a:lumMod val="50000"/>
                    <a:lumOff val="50000"/>
                  </a:schemeClr>
                </a:solidFill>
                <a:latin typeface="+mn-ea"/>
                <a:ea typeface="+mn-ea"/>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1" name="内容占位符 8"/>
          <p:cNvSpPr>
            <a:spLocks noGrp="1"/>
          </p:cNvSpPr>
          <p:nvPr>
            <p:ph sz="quarter" idx="14"/>
          </p:nvPr>
        </p:nvSpPr>
        <p:spPr>
          <a:xfrm>
            <a:off x="6479117" y="1244601"/>
            <a:ext cx="5079295" cy="3953308"/>
          </a:xfrm>
        </p:spPr>
        <p:txBody>
          <a:bodyPr anchor="b">
            <a:normAutofit/>
          </a:bodyPr>
          <a:lstStyle>
            <a:lvl1pPr marL="36000" indent="0" algn="l">
              <a:lnSpc>
                <a:spcPct val="120000"/>
              </a:lnSpc>
              <a:spcBef>
                <a:spcPts val="0"/>
              </a:spcBef>
              <a:spcAft>
                <a:spcPts val="0"/>
              </a:spcAft>
              <a:buFontTx/>
              <a:buNone/>
              <a:defRPr sz="1200">
                <a:solidFill>
                  <a:schemeClr val="tx1">
                    <a:lumMod val="50000"/>
                    <a:lumOff val="50000"/>
                  </a:schemeClr>
                </a:solidFill>
                <a:latin typeface="+mn-ea"/>
                <a:ea typeface="+mn-ea"/>
              </a:defRPr>
            </a:lvl1pPr>
            <a:lvl2pPr marL="36000" algn="l">
              <a:lnSpc>
                <a:spcPct val="120000"/>
              </a:lnSpc>
              <a:spcBef>
                <a:spcPts val="0"/>
              </a:spcBef>
              <a:spcAft>
                <a:spcPts val="0"/>
              </a:spcAft>
              <a:buFontTx/>
              <a:buNone/>
              <a:defRPr sz="1200">
                <a:solidFill>
                  <a:schemeClr val="tx1">
                    <a:lumMod val="50000"/>
                    <a:lumOff val="50000"/>
                  </a:schemeClr>
                </a:solidFill>
                <a:latin typeface="+mn-ea"/>
                <a:ea typeface="+mn-ea"/>
              </a:defRPr>
            </a:lvl2pPr>
            <a:lvl3pPr marL="36000" indent="0" algn="l">
              <a:lnSpc>
                <a:spcPct val="120000"/>
              </a:lnSpc>
              <a:spcBef>
                <a:spcPts val="0"/>
              </a:spcBef>
              <a:spcAft>
                <a:spcPts val="0"/>
              </a:spcAft>
              <a:buFontTx/>
              <a:buNone/>
              <a:defRPr sz="1200">
                <a:solidFill>
                  <a:schemeClr val="tx1">
                    <a:lumMod val="50000"/>
                    <a:lumOff val="50000"/>
                  </a:schemeClr>
                </a:solidFill>
                <a:latin typeface="+mn-ea"/>
                <a:ea typeface="+mn-ea"/>
              </a:defRPr>
            </a:lvl3pPr>
            <a:lvl4pPr marL="36000" indent="0" algn="l">
              <a:lnSpc>
                <a:spcPct val="120000"/>
              </a:lnSpc>
              <a:spcBef>
                <a:spcPts val="0"/>
              </a:spcBef>
              <a:spcAft>
                <a:spcPts val="0"/>
              </a:spcAft>
              <a:buFontTx/>
              <a:buNone/>
              <a:defRPr sz="1200">
                <a:solidFill>
                  <a:schemeClr val="tx1">
                    <a:lumMod val="50000"/>
                    <a:lumOff val="50000"/>
                  </a:schemeClr>
                </a:solidFill>
                <a:latin typeface="+mn-ea"/>
                <a:ea typeface="+mn-ea"/>
              </a:defRPr>
            </a:lvl4pPr>
            <a:lvl5pPr marL="36000" indent="0" algn="l">
              <a:lnSpc>
                <a:spcPct val="120000"/>
              </a:lnSpc>
              <a:spcBef>
                <a:spcPts val="0"/>
              </a:spcBef>
              <a:spcAft>
                <a:spcPts val="0"/>
              </a:spcAft>
              <a:buFontTx/>
              <a:buNone/>
              <a:defRPr sz="1200">
                <a:solidFill>
                  <a:schemeClr val="tx1">
                    <a:lumMod val="50000"/>
                    <a:lumOff val="50000"/>
                  </a:schemeClr>
                </a:solidFill>
                <a:latin typeface="+mn-ea"/>
                <a:ea typeface="+mn-ea"/>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2463258111"/>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p:cSld name="两栏内容左三级标题">
    <p:spTree>
      <p:nvGrpSpPr>
        <p:cNvPr id="1" name=""/>
        <p:cNvGrpSpPr/>
        <p:nvPr/>
      </p:nvGrpSpPr>
      <p:grpSpPr>
        <a:xfrm>
          <a:off x="0" y="0"/>
          <a:ext cx="0" cy="0"/>
          <a:chOff x="0" y="0"/>
          <a:chExt cx="0" cy="0"/>
        </a:xfrm>
      </p:grpSpPr>
      <p:sp>
        <p:nvSpPr>
          <p:cNvPr id="2" name="KSO_BT1"/>
          <p:cNvSpPr>
            <a:spLocks noGrp="1"/>
          </p:cNvSpPr>
          <p:nvPr>
            <p:ph type="title"/>
          </p:nvPr>
        </p:nvSpPr>
        <p:spPr>
          <a:xfrm>
            <a:off x="0" y="215900"/>
            <a:ext cx="12192000" cy="567876"/>
          </a:xfrm>
        </p:spPr>
        <p:txBody>
          <a:bodyPr lIns="360000" rIns="360000"/>
          <a:lstStyle/>
          <a:p>
            <a:r>
              <a:rPr lang="zh-CN" altLang="en-US" dirty="0"/>
              <a:t>单击此处编辑母版标题样式</a:t>
            </a:r>
            <a:endParaRPr lang="en-US" dirty="0"/>
          </a:p>
        </p:txBody>
      </p:sp>
      <p:sp>
        <p:nvSpPr>
          <p:cNvPr id="5" name="KSO_FD"/>
          <p:cNvSpPr>
            <a:spLocks noGrp="1"/>
          </p:cNvSpPr>
          <p:nvPr>
            <p:ph type="dt" sz="half" idx="10"/>
          </p:nvPr>
        </p:nvSpPr>
        <p:spPr>
          <a:xfrm>
            <a:off x="838200" y="6356352"/>
            <a:ext cx="2743200" cy="365125"/>
          </a:xfrm>
          <a:prstGeom prst="rect">
            <a:avLst/>
          </a:prstGeom>
        </p:spPr>
        <p:txBody>
          <a:bodyPr/>
          <a:lstStyle/>
          <a:p>
            <a:fld id="{13D0CE79-49FB-443D-BEF8-6B709DE8FD0C}" type="datetimeFigureOut">
              <a:rPr lang="zh-CN" altLang="en-US" smtClean="0">
                <a:solidFill>
                  <a:srgbClr val="47494B">
                    <a:tint val="75000"/>
                  </a:srgbClr>
                </a:solidFill>
              </a:rPr>
              <a:pPr/>
              <a:t>2019/9/21</a:t>
            </a:fld>
            <a:endParaRPr lang="zh-CN" altLang="en-US">
              <a:solidFill>
                <a:srgbClr val="47494B">
                  <a:tint val="75000"/>
                </a:srgbClr>
              </a:solidFill>
            </a:endParaRPr>
          </a:p>
        </p:txBody>
      </p:sp>
      <p:sp>
        <p:nvSpPr>
          <p:cNvPr id="6" name="KSO_FT"/>
          <p:cNvSpPr>
            <a:spLocks noGrp="1"/>
          </p:cNvSpPr>
          <p:nvPr>
            <p:ph type="ftr" sz="quarter" idx="11"/>
          </p:nvPr>
        </p:nvSpPr>
        <p:spPr>
          <a:xfrm>
            <a:off x="4038600" y="6356352"/>
            <a:ext cx="4114800" cy="365125"/>
          </a:xfrm>
          <a:prstGeom prst="rect">
            <a:avLst/>
          </a:prstGeom>
        </p:spPr>
        <p:txBody>
          <a:bodyPr/>
          <a:lstStyle/>
          <a:p>
            <a:endParaRPr lang="zh-CN" altLang="en-US">
              <a:solidFill>
                <a:srgbClr val="47494B">
                  <a:tint val="75000"/>
                </a:srgbClr>
              </a:solidFill>
            </a:endParaRPr>
          </a:p>
        </p:txBody>
      </p:sp>
      <p:sp>
        <p:nvSpPr>
          <p:cNvPr id="7" name="KSO_FN"/>
          <p:cNvSpPr>
            <a:spLocks noGrp="1"/>
          </p:cNvSpPr>
          <p:nvPr>
            <p:ph type="sldNum" sz="quarter" idx="12"/>
          </p:nvPr>
        </p:nvSpPr>
        <p:spPr/>
        <p:txBody>
          <a:bodyPr/>
          <a:lstStyle/>
          <a:p>
            <a:pPr>
              <a:defRPr/>
            </a:pPr>
            <a:fld id="{F73E96A4-1901-4169-A716-A406324F7AAD}" type="slidenum">
              <a:rPr lang="zh-CN" altLang="en-US" smtClean="0">
                <a:solidFill>
                  <a:srgbClr val="47494B">
                    <a:tint val="75000"/>
                  </a:srgbClr>
                </a:solidFill>
              </a:rPr>
              <a:pPr>
                <a:defRPr/>
              </a:pPr>
              <a:t>‹#›</a:t>
            </a:fld>
            <a:endParaRPr lang="en-US">
              <a:solidFill>
                <a:srgbClr val="47494B">
                  <a:tint val="75000"/>
                </a:srgbClr>
              </a:solidFill>
            </a:endParaRPr>
          </a:p>
        </p:txBody>
      </p:sp>
      <p:sp>
        <p:nvSpPr>
          <p:cNvPr id="10" name="内容占位符 8"/>
          <p:cNvSpPr>
            <a:spLocks noGrp="1"/>
          </p:cNvSpPr>
          <p:nvPr>
            <p:ph sz="quarter" idx="13"/>
          </p:nvPr>
        </p:nvSpPr>
        <p:spPr>
          <a:xfrm>
            <a:off x="1399822" y="1244601"/>
            <a:ext cx="5079295" cy="4932363"/>
          </a:xfrm>
        </p:spPr>
        <p:txBody>
          <a:bodyPr>
            <a:normAutofit/>
          </a:bodyPr>
          <a:lstStyle>
            <a:lvl1pPr marL="0" indent="0">
              <a:lnSpc>
                <a:spcPct val="120000"/>
              </a:lnSpc>
              <a:spcBef>
                <a:spcPts val="0"/>
              </a:spcBef>
              <a:spcAft>
                <a:spcPts val="0"/>
              </a:spcAft>
              <a:buFontTx/>
              <a:buNone/>
              <a:defRPr sz="1200">
                <a:solidFill>
                  <a:schemeClr val="tx1">
                    <a:lumMod val="50000"/>
                    <a:lumOff val="50000"/>
                  </a:schemeClr>
                </a:solidFill>
                <a:latin typeface="+mn-ea"/>
                <a:ea typeface="+mn-ea"/>
              </a:defRPr>
            </a:lvl1pPr>
            <a:lvl2pPr marL="0">
              <a:lnSpc>
                <a:spcPct val="120000"/>
              </a:lnSpc>
              <a:spcBef>
                <a:spcPts val="0"/>
              </a:spcBef>
              <a:spcAft>
                <a:spcPts val="0"/>
              </a:spcAft>
              <a:buFontTx/>
              <a:buNone/>
              <a:defRPr sz="1200">
                <a:solidFill>
                  <a:schemeClr val="tx1">
                    <a:lumMod val="50000"/>
                    <a:lumOff val="50000"/>
                  </a:schemeClr>
                </a:solidFill>
                <a:latin typeface="+mn-ea"/>
                <a:ea typeface="+mn-ea"/>
              </a:defRPr>
            </a:lvl2pPr>
            <a:lvl3pPr marL="0" indent="0">
              <a:lnSpc>
                <a:spcPct val="120000"/>
              </a:lnSpc>
              <a:spcBef>
                <a:spcPts val="0"/>
              </a:spcBef>
              <a:spcAft>
                <a:spcPts val="0"/>
              </a:spcAft>
              <a:buFontTx/>
              <a:buNone/>
              <a:defRPr sz="1200">
                <a:solidFill>
                  <a:schemeClr val="tx1">
                    <a:lumMod val="50000"/>
                    <a:lumOff val="50000"/>
                  </a:schemeClr>
                </a:solidFill>
                <a:latin typeface="+mn-ea"/>
                <a:ea typeface="+mn-ea"/>
              </a:defRPr>
            </a:lvl3pPr>
            <a:lvl4pPr marL="0" indent="0">
              <a:lnSpc>
                <a:spcPct val="120000"/>
              </a:lnSpc>
              <a:spcBef>
                <a:spcPts val="0"/>
              </a:spcBef>
              <a:spcAft>
                <a:spcPts val="0"/>
              </a:spcAft>
              <a:buFontTx/>
              <a:buNone/>
              <a:defRPr sz="1200">
                <a:solidFill>
                  <a:schemeClr val="tx1">
                    <a:lumMod val="50000"/>
                    <a:lumOff val="50000"/>
                  </a:schemeClr>
                </a:solidFill>
                <a:latin typeface="+mn-ea"/>
                <a:ea typeface="+mn-ea"/>
              </a:defRPr>
            </a:lvl4pPr>
            <a:lvl5pPr marL="0" indent="0">
              <a:lnSpc>
                <a:spcPct val="120000"/>
              </a:lnSpc>
              <a:spcBef>
                <a:spcPts val="0"/>
              </a:spcBef>
              <a:spcAft>
                <a:spcPts val="0"/>
              </a:spcAft>
              <a:buFontTx/>
              <a:buNone/>
              <a:defRPr sz="1200">
                <a:solidFill>
                  <a:schemeClr val="tx1">
                    <a:lumMod val="50000"/>
                    <a:lumOff val="50000"/>
                  </a:schemeClr>
                </a:solidFill>
                <a:latin typeface="+mn-ea"/>
                <a:ea typeface="+mn-ea"/>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1" name="内容占位符 8"/>
          <p:cNvSpPr>
            <a:spLocks noGrp="1"/>
          </p:cNvSpPr>
          <p:nvPr>
            <p:ph sz="quarter" idx="14"/>
          </p:nvPr>
        </p:nvSpPr>
        <p:spPr>
          <a:xfrm>
            <a:off x="6479117" y="1244601"/>
            <a:ext cx="5079295" cy="4932363"/>
          </a:xfrm>
        </p:spPr>
        <p:txBody>
          <a:bodyPr>
            <a:normAutofit/>
          </a:bodyPr>
          <a:lstStyle>
            <a:lvl1pPr marL="36000" indent="0" algn="l">
              <a:lnSpc>
                <a:spcPct val="120000"/>
              </a:lnSpc>
              <a:spcBef>
                <a:spcPts val="0"/>
              </a:spcBef>
              <a:spcAft>
                <a:spcPts val="0"/>
              </a:spcAft>
              <a:buFontTx/>
              <a:buNone/>
              <a:defRPr sz="1200">
                <a:solidFill>
                  <a:schemeClr val="tx1">
                    <a:lumMod val="50000"/>
                    <a:lumOff val="50000"/>
                  </a:schemeClr>
                </a:solidFill>
                <a:latin typeface="+mn-ea"/>
                <a:ea typeface="+mn-ea"/>
              </a:defRPr>
            </a:lvl1pPr>
            <a:lvl2pPr marL="36000" algn="l">
              <a:lnSpc>
                <a:spcPct val="120000"/>
              </a:lnSpc>
              <a:spcBef>
                <a:spcPts val="0"/>
              </a:spcBef>
              <a:spcAft>
                <a:spcPts val="0"/>
              </a:spcAft>
              <a:buFontTx/>
              <a:buNone/>
              <a:defRPr sz="1200">
                <a:solidFill>
                  <a:schemeClr val="tx1">
                    <a:lumMod val="50000"/>
                    <a:lumOff val="50000"/>
                  </a:schemeClr>
                </a:solidFill>
                <a:latin typeface="+mn-ea"/>
                <a:ea typeface="+mn-ea"/>
              </a:defRPr>
            </a:lvl2pPr>
            <a:lvl3pPr marL="36000" indent="0" algn="l">
              <a:lnSpc>
                <a:spcPct val="120000"/>
              </a:lnSpc>
              <a:spcBef>
                <a:spcPts val="0"/>
              </a:spcBef>
              <a:spcAft>
                <a:spcPts val="0"/>
              </a:spcAft>
              <a:buFontTx/>
              <a:buNone/>
              <a:defRPr sz="1200">
                <a:solidFill>
                  <a:schemeClr val="tx1">
                    <a:lumMod val="50000"/>
                    <a:lumOff val="50000"/>
                  </a:schemeClr>
                </a:solidFill>
                <a:latin typeface="+mn-ea"/>
                <a:ea typeface="+mn-ea"/>
              </a:defRPr>
            </a:lvl3pPr>
            <a:lvl4pPr marL="36000" indent="0" algn="l">
              <a:lnSpc>
                <a:spcPct val="120000"/>
              </a:lnSpc>
              <a:spcBef>
                <a:spcPts val="0"/>
              </a:spcBef>
              <a:spcAft>
                <a:spcPts val="0"/>
              </a:spcAft>
              <a:buFontTx/>
              <a:buNone/>
              <a:defRPr sz="1200">
                <a:solidFill>
                  <a:schemeClr val="tx1">
                    <a:lumMod val="50000"/>
                    <a:lumOff val="50000"/>
                  </a:schemeClr>
                </a:solidFill>
                <a:latin typeface="+mn-ea"/>
                <a:ea typeface="+mn-ea"/>
              </a:defRPr>
            </a:lvl4pPr>
            <a:lvl5pPr marL="36000" indent="0" algn="l">
              <a:lnSpc>
                <a:spcPct val="120000"/>
              </a:lnSpc>
              <a:spcBef>
                <a:spcPts val="0"/>
              </a:spcBef>
              <a:spcAft>
                <a:spcPts val="0"/>
              </a:spcAft>
              <a:buFontTx/>
              <a:buNone/>
              <a:defRPr sz="1200">
                <a:solidFill>
                  <a:schemeClr val="tx1">
                    <a:lumMod val="50000"/>
                    <a:lumOff val="50000"/>
                  </a:schemeClr>
                </a:solidFill>
                <a:latin typeface="+mn-ea"/>
                <a:ea typeface="+mn-ea"/>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Tree>
    <p:extLst>
      <p:ext uri="{BB962C8B-B14F-4D97-AF65-F5344CB8AC3E}">
        <p14:creationId xmlns:p14="http://schemas.microsoft.com/office/powerpoint/2010/main" val="420116836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p:cSld name="比较">
    <p:spTree>
      <p:nvGrpSpPr>
        <p:cNvPr id="1" name=""/>
        <p:cNvGrpSpPr/>
        <p:nvPr/>
      </p:nvGrpSpPr>
      <p:grpSpPr>
        <a:xfrm>
          <a:off x="0" y="0"/>
          <a:ext cx="0" cy="0"/>
          <a:chOff x="0" y="0"/>
          <a:chExt cx="0" cy="0"/>
        </a:xfrm>
      </p:grpSpPr>
      <p:sp>
        <p:nvSpPr>
          <p:cNvPr id="2" name="KSO_BT1"/>
          <p:cNvSpPr>
            <a:spLocks noGrp="1"/>
          </p:cNvSpPr>
          <p:nvPr>
            <p:ph type="title"/>
          </p:nvPr>
        </p:nvSpPr>
        <p:spPr>
          <a:xfrm>
            <a:off x="0" y="241300"/>
            <a:ext cx="12192000" cy="540807"/>
          </a:xfrm>
        </p:spPr>
        <p:txBody>
          <a:bodyPr lIns="360000"/>
          <a:lstStyle/>
          <a:p>
            <a:r>
              <a:rPr lang="zh-CN" altLang="en-US"/>
              <a:t>单击此处编辑母版标题样式</a:t>
            </a:r>
            <a:endParaRPr lang="en-US" dirty="0"/>
          </a:p>
        </p:txBody>
      </p:sp>
      <p:sp>
        <p:nvSpPr>
          <p:cNvPr id="3" name="Text Placeholder 2"/>
          <p:cNvSpPr>
            <a:spLocks noGrp="1"/>
          </p:cNvSpPr>
          <p:nvPr>
            <p:ph type="body" idx="1"/>
          </p:nvPr>
        </p:nvSpPr>
        <p:spPr>
          <a:xfrm>
            <a:off x="1099435" y="1376362"/>
            <a:ext cx="5157787" cy="823912"/>
          </a:xfrm>
        </p:spPr>
        <p:txBody>
          <a:bodyPr anchor="b">
            <a:normAutofit/>
          </a:bodyPr>
          <a:lstStyle>
            <a:lvl1pPr marL="0" indent="0">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5" name="Text Placeholder 4"/>
          <p:cNvSpPr>
            <a:spLocks noGrp="1"/>
          </p:cNvSpPr>
          <p:nvPr>
            <p:ph type="body" sz="quarter" idx="3"/>
          </p:nvPr>
        </p:nvSpPr>
        <p:spPr>
          <a:xfrm>
            <a:off x="6431846" y="1376362"/>
            <a:ext cx="5183188" cy="823912"/>
          </a:xfrm>
        </p:spPr>
        <p:txBody>
          <a:bodyPr anchor="b">
            <a:normAutofit/>
          </a:bodyPr>
          <a:lstStyle>
            <a:lvl1pPr marL="0" indent="0">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7" name="KSO_FD"/>
          <p:cNvSpPr>
            <a:spLocks noGrp="1"/>
          </p:cNvSpPr>
          <p:nvPr>
            <p:ph type="dt" sz="half" idx="10"/>
          </p:nvPr>
        </p:nvSpPr>
        <p:spPr>
          <a:xfrm>
            <a:off x="838200" y="6356352"/>
            <a:ext cx="2743200" cy="365125"/>
          </a:xfrm>
          <a:prstGeom prst="rect">
            <a:avLst/>
          </a:prstGeom>
        </p:spPr>
        <p:txBody>
          <a:bodyPr/>
          <a:lstStyle/>
          <a:p>
            <a:pPr>
              <a:defRPr/>
            </a:pPr>
            <a:fld id="{305CA1A8-2346-4383-A308-93EF54D64CD4}" type="datetime1">
              <a:rPr lang="zh-CN" altLang="en-US" smtClean="0">
                <a:solidFill>
                  <a:srgbClr val="47494B">
                    <a:tint val="75000"/>
                  </a:srgbClr>
                </a:solidFill>
              </a:rPr>
              <a:pPr>
                <a:defRPr/>
              </a:pPr>
              <a:t>2019/9/21</a:t>
            </a:fld>
            <a:endParaRPr lang="en-US">
              <a:solidFill>
                <a:srgbClr val="47494B">
                  <a:tint val="75000"/>
                </a:srgbClr>
              </a:solidFill>
            </a:endParaRPr>
          </a:p>
        </p:txBody>
      </p:sp>
      <p:sp>
        <p:nvSpPr>
          <p:cNvPr id="8" name="KSO_FT"/>
          <p:cNvSpPr>
            <a:spLocks noGrp="1"/>
          </p:cNvSpPr>
          <p:nvPr>
            <p:ph type="ftr" sz="quarter" idx="11"/>
          </p:nvPr>
        </p:nvSpPr>
        <p:spPr>
          <a:xfrm>
            <a:off x="4038600" y="6356352"/>
            <a:ext cx="4114800" cy="365125"/>
          </a:xfrm>
          <a:prstGeom prst="rect">
            <a:avLst/>
          </a:prstGeom>
        </p:spPr>
        <p:txBody>
          <a:bodyPr/>
          <a:lstStyle/>
          <a:p>
            <a:pPr>
              <a:defRPr/>
            </a:pPr>
            <a:endParaRPr lang="en-US">
              <a:solidFill>
                <a:srgbClr val="47494B">
                  <a:tint val="75000"/>
                </a:srgbClr>
              </a:solidFill>
            </a:endParaRPr>
          </a:p>
        </p:txBody>
      </p:sp>
      <p:sp>
        <p:nvSpPr>
          <p:cNvPr id="9" name="KSO_FN"/>
          <p:cNvSpPr>
            <a:spLocks noGrp="1"/>
          </p:cNvSpPr>
          <p:nvPr>
            <p:ph type="sldNum" sz="quarter" idx="12"/>
          </p:nvPr>
        </p:nvSpPr>
        <p:spPr/>
        <p:txBody>
          <a:bodyPr/>
          <a:lstStyle/>
          <a:p>
            <a:pPr>
              <a:defRPr/>
            </a:pPr>
            <a:fld id="{2D102D8A-F378-46A5-917E-3227F788834D}" type="slidenum">
              <a:rPr lang="zh-CN" altLang="en-US" smtClean="0">
                <a:solidFill>
                  <a:srgbClr val="47494B">
                    <a:tint val="75000"/>
                  </a:srgbClr>
                </a:solidFill>
              </a:rPr>
              <a:pPr>
                <a:defRPr/>
              </a:pPr>
              <a:t>‹#›</a:t>
            </a:fld>
            <a:endParaRPr lang="en-US">
              <a:solidFill>
                <a:srgbClr val="47494B">
                  <a:tint val="75000"/>
                </a:srgbClr>
              </a:solidFill>
            </a:endParaRPr>
          </a:p>
        </p:txBody>
      </p:sp>
      <p:sp>
        <p:nvSpPr>
          <p:cNvPr id="12" name="内容占位符 10"/>
          <p:cNvSpPr>
            <a:spLocks noGrp="1"/>
          </p:cNvSpPr>
          <p:nvPr>
            <p:ph sz="quarter" idx="13"/>
          </p:nvPr>
        </p:nvSpPr>
        <p:spPr>
          <a:xfrm>
            <a:off x="1098551" y="2212975"/>
            <a:ext cx="5158316" cy="3684588"/>
          </a:xfrm>
        </p:spPr>
        <p:txBody>
          <a:bodyPr>
            <a:normAutofit/>
          </a:bodyPr>
          <a:lstStyle>
            <a:lvl1pPr marL="0" indent="0">
              <a:lnSpc>
                <a:spcPct val="120000"/>
              </a:lnSpc>
              <a:spcBef>
                <a:spcPts val="0"/>
              </a:spcBef>
              <a:spcAft>
                <a:spcPts val="0"/>
              </a:spcAft>
              <a:buFontTx/>
              <a:buNone/>
              <a:defRPr sz="1200">
                <a:solidFill>
                  <a:schemeClr val="tx1">
                    <a:lumMod val="50000"/>
                    <a:lumOff val="50000"/>
                  </a:schemeClr>
                </a:solidFill>
                <a:latin typeface="+mn-ea"/>
                <a:ea typeface="+mn-ea"/>
              </a:defRPr>
            </a:lvl1pPr>
            <a:lvl2pPr marL="0">
              <a:lnSpc>
                <a:spcPct val="120000"/>
              </a:lnSpc>
              <a:spcBef>
                <a:spcPts val="0"/>
              </a:spcBef>
              <a:spcAft>
                <a:spcPts val="0"/>
              </a:spcAft>
              <a:buFontTx/>
              <a:buNone/>
              <a:defRPr sz="1200">
                <a:solidFill>
                  <a:schemeClr val="tx1">
                    <a:lumMod val="50000"/>
                    <a:lumOff val="50000"/>
                  </a:schemeClr>
                </a:solidFill>
                <a:latin typeface="+mn-ea"/>
                <a:ea typeface="+mn-ea"/>
              </a:defRPr>
            </a:lvl2pPr>
            <a:lvl3pPr marL="0" indent="0">
              <a:lnSpc>
                <a:spcPct val="120000"/>
              </a:lnSpc>
              <a:spcBef>
                <a:spcPts val="0"/>
              </a:spcBef>
              <a:spcAft>
                <a:spcPts val="0"/>
              </a:spcAft>
              <a:buFontTx/>
              <a:buNone/>
              <a:defRPr sz="1200">
                <a:solidFill>
                  <a:schemeClr val="tx1">
                    <a:lumMod val="50000"/>
                    <a:lumOff val="50000"/>
                  </a:schemeClr>
                </a:solidFill>
                <a:latin typeface="+mn-ea"/>
                <a:ea typeface="+mn-ea"/>
              </a:defRPr>
            </a:lvl3pPr>
            <a:lvl4pPr marL="0" indent="0">
              <a:lnSpc>
                <a:spcPct val="120000"/>
              </a:lnSpc>
              <a:spcBef>
                <a:spcPts val="0"/>
              </a:spcBef>
              <a:spcAft>
                <a:spcPts val="0"/>
              </a:spcAft>
              <a:buFontTx/>
              <a:buNone/>
              <a:defRPr sz="1200">
                <a:solidFill>
                  <a:schemeClr val="tx1">
                    <a:lumMod val="50000"/>
                    <a:lumOff val="50000"/>
                  </a:schemeClr>
                </a:solidFill>
                <a:latin typeface="+mn-ea"/>
                <a:ea typeface="+mn-ea"/>
              </a:defRPr>
            </a:lvl4pPr>
            <a:lvl5pPr marL="0" indent="0">
              <a:lnSpc>
                <a:spcPct val="120000"/>
              </a:lnSpc>
              <a:spcBef>
                <a:spcPts val="0"/>
              </a:spcBef>
              <a:spcAft>
                <a:spcPts val="0"/>
              </a:spcAft>
              <a:buFontTx/>
              <a:buNone/>
              <a:defRPr sz="1200">
                <a:solidFill>
                  <a:schemeClr val="tx1">
                    <a:lumMod val="50000"/>
                    <a:lumOff val="50000"/>
                  </a:schemeClr>
                </a:solidFill>
                <a:latin typeface="+mn-ea"/>
                <a:ea typeface="+mn-ea"/>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13" name="内容占位符 10"/>
          <p:cNvSpPr>
            <a:spLocks noGrp="1"/>
          </p:cNvSpPr>
          <p:nvPr>
            <p:ph sz="quarter" idx="14"/>
          </p:nvPr>
        </p:nvSpPr>
        <p:spPr>
          <a:xfrm>
            <a:off x="6431846" y="2212975"/>
            <a:ext cx="5158316" cy="3684588"/>
          </a:xfrm>
        </p:spPr>
        <p:txBody>
          <a:bodyPr>
            <a:normAutofit/>
          </a:bodyPr>
          <a:lstStyle>
            <a:lvl1pPr marL="0" indent="0">
              <a:lnSpc>
                <a:spcPct val="120000"/>
              </a:lnSpc>
              <a:spcBef>
                <a:spcPts val="0"/>
              </a:spcBef>
              <a:spcAft>
                <a:spcPts val="0"/>
              </a:spcAft>
              <a:buFontTx/>
              <a:buNone/>
              <a:defRPr sz="1200">
                <a:solidFill>
                  <a:schemeClr val="tx1">
                    <a:lumMod val="50000"/>
                    <a:lumOff val="50000"/>
                  </a:schemeClr>
                </a:solidFill>
                <a:latin typeface="+mn-ea"/>
                <a:ea typeface="+mn-ea"/>
              </a:defRPr>
            </a:lvl1pPr>
            <a:lvl2pPr marL="0" indent="0">
              <a:lnSpc>
                <a:spcPct val="120000"/>
              </a:lnSpc>
              <a:spcBef>
                <a:spcPts val="0"/>
              </a:spcBef>
              <a:spcAft>
                <a:spcPts val="0"/>
              </a:spcAft>
              <a:buFontTx/>
              <a:buNone/>
              <a:defRPr sz="1200">
                <a:solidFill>
                  <a:schemeClr val="tx1">
                    <a:lumMod val="50000"/>
                    <a:lumOff val="50000"/>
                  </a:schemeClr>
                </a:solidFill>
                <a:latin typeface="+mn-ea"/>
                <a:ea typeface="+mn-ea"/>
              </a:defRPr>
            </a:lvl2pPr>
            <a:lvl3pPr marL="0" indent="0">
              <a:lnSpc>
                <a:spcPct val="120000"/>
              </a:lnSpc>
              <a:spcBef>
                <a:spcPts val="0"/>
              </a:spcBef>
              <a:spcAft>
                <a:spcPts val="0"/>
              </a:spcAft>
              <a:buFontTx/>
              <a:buNone/>
              <a:defRPr sz="1200">
                <a:solidFill>
                  <a:schemeClr val="tx1">
                    <a:lumMod val="50000"/>
                    <a:lumOff val="50000"/>
                  </a:schemeClr>
                </a:solidFill>
                <a:latin typeface="+mn-ea"/>
                <a:ea typeface="+mn-ea"/>
              </a:defRPr>
            </a:lvl3pPr>
            <a:lvl4pPr marL="0" indent="0">
              <a:lnSpc>
                <a:spcPct val="120000"/>
              </a:lnSpc>
              <a:spcBef>
                <a:spcPts val="0"/>
              </a:spcBef>
              <a:spcAft>
                <a:spcPts val="0"/>
              </a:spcAft>
              <a:buFontTx/>
              <a:buNone/>
              <a:defRPr sz="1200">
                <a:solidFill>
                  <a:schemeClr val="tx1">
                    <a:lumMod val="50000"/>
                    <a:lumOff val="50000"/>
                  </a:schemeClr>
                </a:solidFill>
                <a:latin typeface="+mn-ea"/>
                <a:ea typeface="+mn-ea"/>
              </a:defRPr>
            </a:lvl4pPr>
            <a:lvl5pPr marL="0" indent="0">
              <a:lnSpc>
                <a:spcPct val="120000"/>
              </a:lnSpc>
              <a:spcBef>
                <a:spcPts val="0"/>
              </a:spcBef>
              <a:spcAft>
                <a:spcPts val="0"/>
              </a:spcAft>
              <a:buFontTx/>
              <a:buNone/>
              <a:defRPr sz="1200">
                <a:solidFill>
                  <a:schemeClr val="tx1">
                    <a:lumMod val="50000"/>
                    <a:lumOff val="50000"/>
                  </a:schemeClr>
                </a:solidFill>
                <a:latin typeface="+mn-ea"/>
                <a:ea typeface="+mn-ea"/>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Tree>
    <p:extLst>
      <p:ext uri="{BB962C8B-B14F-4D97-AF65-F5344CB8AC3E}">
        <p14:creationId xmlns:p14="http://schemas.microsoft.com/office/powerpoint/2010/main" val="148671262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type="titleOnly" preserve="1">
  <p:cSld name="仅标题">
    <p:spTree>
      <p:nvGrpSpPr>
        <p:cNvPr id="1" name=""/>
        <p:cNvGrpSpPr/>
        <p:nvPr/>
      </p:nvGrpSpPr>
      <p:grpSpPr>
        <a:xfrm>
          <a:off x="0" y="0"/>
          <a:ext cx="0" cy="0"/>
          <a:chOff x="0" y="0"/>
          <a:chExt cx="0" cy="0"/>
        </a:xfrm>
      </p:grpSpPr>
      <p:sp>
        <p:nvSpPr>
          <p:cNvPr id="2" name="KSO_BT1"/>
          <p:cNvSpPr>
            <a:spLocks noGrp="1"/>
          </p:cNvSpPr>
          <p:nvPr>
            <p:ph type="title"/>
          </p:nvPr>
        </p:nvSpPr>
        <p:spPr>
          <a:xfrm>
            <a:off x="0" y="241300"/>
            <a:ext cx="12192000" cy="542476"/>
          </a:xfrm>
        </p:spPr>
        <p:txBody>
          <a:bodyPr lIns="360000"/>
          <a:lstStyle/>
          <a:p>
            <a:r>
              <a:rPr lang="zh-CN" altLang="en-US"/>
              <a:t>单击此处编辑母版标题样式</a:t>
            </a:r>
            <a:endParaRPr lang="en-US" dirty="0"/>
          </a:p>
        </p:txBody>
      </p:sp>
      <p:sp>
        <p:nvSpPr>
          <p:cNvPr id="3" name="KSO_FD"/>
          <p:cNvSpPr>
            <a:spLocks noGrp="1"/>
          </p:cNvSpPr>
          <p:nvPr>
            <p:ph type="dt" sz="half" idx="10"/>
          </p:nvPr>
        </p:nvSpPr>
        <p:spPr>
          <a:xfrm>
            <a:off x="838200" y="6356352"/>
            <a:ext cx="2743200" cy="365125"/>
          </a:xfrm>
          <a:prstGeom prst="rect">
            <a:avLst/>
          </a:prstGeom>
        </p:spPr>
        <p:txBody>
          <a:bodyPr/>
          <a:lstStyle/>
          <a:p>
            <a:fld id="{13D0CE79-49FB-443D-BEF8-6B709DE8FD0C}" type="datetimeFigureOut">
              <a:rPr lang="zh-CN" altLang="en-US" smtClean="0">
                <a:solidFill>
                  <a:srgbClr val="47494B">
                    <a:tint val="75000"/>
                  </a:srgbClr>
                </a:solidFill>
              </a:rPr>
              <a:pPr/>
              <a:t>2019/9/21</a:t>
            </a:fld>
            <a:endParaRPr lang="zh-CN" altLang="en-US">
              <a:solidFill>
                <a:srgbClr val="47494B">
                  <a:tint val="75000"/>
                </a:srgbClr>
              </a:solidFill>
            </a:endParaRPr>
          </a:p>
        </p:txBody>
      </p:sp>
      <p:sp>
        <p:nvSpPr>
          <p:cNvPr id="4" name="KSO_FT"/>
          <p:cNvSpPr>
            <a:spLocks noGrp="1"/>
          </p:cNvSpPr>
          <p:nvPr>
            <p:ph type="ftr" sz="quarter" idx="11"/>
          </p:nvPr>
        </p:nvSpPr>
        <p:spPr>
          <a:xfrm>
            <a:off x="4038600" y="6356352"/>
            <a:ext cx="4114800" cy="365125"/>
          </a:xfrm>
          <a:prstGeom prst="rect">
            <a:avLst/>
          </a:prstGeom>
        </p:spPr>
        <p:txBody>
          <a:bodyPr/>
          <a:lstStyle/>
          <a:p>
            <a:endParaRPr lang="zh-CN" altLang="en-US">
              <a:solidFill>
                <a:srgbClr val="47494B">
                  <a:tint val="75000"/>
                </a:srgbClr>
              </a:solidFill>
            </a:endParaRPr>
          </a:p>
        </p:txBody>
      </p:sp>
      <p:sp>
        <p:nvSpPr>
          <p:cNvPr id="5" name="KSO_FN"/>
          <p:cNvSpPr>
            <a:spLocks noGrp="1"/>
          </p:cNvSpPr>
          <p:nvPr>
            <p:ph type="sldNum" sz="quarter" idx="12"/>
          </p:nvPr>
        </p:nvSpPr>
        <p:spPr/>
        <p:txBody>
          <a:bodyPr/>
          <a:lstStyle/>
          <a:p>
            <a:pPr>
              <a:defRPr/>
            </a:pPr>
            <a:fld id="{BDE17910-56AF-47DC-B0BC-45884C764EC0}" type="slidenum">
              <a:rPr lang="zh-CN" altLang="en-US" smtClean="0">
                <a:solidFill>
                  <a:srgbClr val="47494B">
                    <a:tint val="75000"/>
                  </a:srgbClr>
                </a:solidFill>
              </a:rPr>
              <a:pPr>
                <a:defRPr/>
              </a:pPr>
              <a:t>‹#›</a:t>
            </a:fld>
            <a:endParaRPr lang="en-US">
              <a:solidFill>
                <a:srgbClr val="47494B">
                  <a:tint val="75000"/>
                </a:srgbClr>
              </a:solidFill>
            </a:endParaRPr>
          </a:p>
        </p:txBody>
      </p:sp>
    </p:spTree>
    <p:extLst>
      <p:ext uri="{BB962C8B-B14F-4D97-AF65-F5344CB8AC3E}">
        <p14:creationId xmlns:p14="http://schemas.microsoft.com/office/powerpoint/2010/main" val="248192909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内容与标题左页">
    <p:spTree>
      <p:nvGrpSpPr>
        <p:cNvPr id="1" name=""/>
        <p:cNvGrpSpPr/>
        <p:nvPr/>
      </p:nvGrpSpPr>
      <p:grpSpPr>
        <a:xfrm>
          <a:off x="0" y="0"/>
          <a:ext cx="0" cy="0"/>
          <a:chOff x="0" y="0"/>
          <a:chExt cx="0" cy="0"/>
        </a:xfrm>
      </p:grpSpPr>
      <p:sp>
        <p:nvSpPr>
          <p:cNvPr id="2" name="KSO_BT1"/>
          <p:cNvSpPr>
            <a:spLocks noGrp="1"/>
          </p:cNvSpPr>
          <p:nvPr>
            <p:ph type="title"/>
          </p:nvPr>
        </p:nvSpPr>
        <p:spPr>
          <a:xfrm>
            <a:off x="1144590" y="533402"/>
            <a:ext cx="3932237" cy="1600200"/>
          </a:xfrm>
        </p:spPr>
        <p:txBody>
          <a:bodyPr anchor="b">
            <a:normAutofit/>
          </a:bodyPr>
          <a:lstStyle>
            <a:lvl1pPr>
              <a:defRPr sz="2400"/>
            </a:lvl1pPr>
          </a:lstStyle>
          <a:p>
            <a:r>
              <a:rPr lang="zh-CN" altLang="en-US"/>
              <a:t>单击此处编辑母版标题样式</a:t>
            </a:r>
            <a:endParaRPr lang="en-US" dirty="0"/>
          </a:p>
        </p:txBody>
      </p:sp>
      <p:sp>
        <p:nvSpPr>
          <p:cNvPr id="5" name="KSO_FD"/>
          <p:cNvSpPr>
            <a:spLocks noGrp="1"/>
          </p:cNvSpPr>
          <p:nvPr>
            <p:ph type="dt" sz="half" idx="10"/>
          </p:nvPr>
        </p:nvSpPr>
        <p:spPr>
          <a:xfrm>
            <a:off x="838200" y="6356352"/>
            <a:ext cx="2743200" cy="365125"/>
          </a:xfrm>
          <a:prstGeom prst="rect">
            <a:avLst/>
          </a:prstGeom>
        </p:spPr>
        <p:txBody>
          <a:bodyPr/>
          <a:lstStyle/>
          <a:p>
            <a:fld id="{13D0CE79-49FB-443D-BEF8-6B709DE8FD0C}" type="datetimeFigureOut">
              <a:rPr lang="zh-CN" altLang="en-US" smtClean="0">
                <a:solidFill>
                  <a:srgbClr val="47494B">
                    <a:tint val="75000"/>
                  </a:srgbClr>
                </a:solidFill>
              </a:rPr>
              <a:pPr/>
              <a:t>2019/9/21</a:t>
            </a:fld>
            <a:endParaRPr lang="zh-CN" altLang="en-US">
              <a:solidFill>
                <a:srgbClr val="47494B">
                  <a:tint val="75000"/>
                </a:srgbClr>
              </a:solidFill>
            </a:endParaRPr>
          </a:p>
        </p:txBody>
      </p:sp>
      <p:sp>
        <p:nvSpPr>
          <p:cNvPr id="6" name="KSO_FT"/>
          <p:cNvSpPr>
            <a:spLocks noGrp="1"/>
          </p:cNvSpPr>
          <p:nvPr>
            <p:ph type="ftr" sz="quarter" idx="11"/>
          </p:nvPr>
        </p:nvSpPr>
        <p:spPr>
          <a:xfrm>
            <a:off x="4038600" y="6356352"/>
            <a:ext cx="4114800" cy="365125"/>
          </a:xfrm>
          <a:prstGeom prst="rect">
            <a:avLst/>
          </a:prstGeom>
        </p:spPr>
        <p:txBody>
          <a:bodyPr/>
          <a:lstStyle/>
          <a:p>
            <a:endParaRPr lang="zh-CN" altLang="en-US">
              <a:solidFill>
                <a:srgbClr val="47494B">
                  <a:tint val="75000"/>
                </a:srgbClr>
              </a:solidFill>
            </a:endParaRPr>
          </a:p>
        </p:txBody>
      </p:sp>
      <p:sp>
        <p:nvSpPr>
          <p:cNvPr id="7" name="KSO_FN"/>
          <p:cNvSpPr>
            <a:spLocks noGrp="1"/>
          </p:cNvSpPr>
          <p:nvPr>
            <p:ph type="sldNum" sz="quarter" idx="12"/>
          </p:nvPr>
        </p:nvSpPr>
        <p:spPr/>
        <p:txBody>
          <a:bodyPr/>
          <a:lstStyle/>
          <a:p>
            <a:pPr>
              <a:defRPr/>
            </a:pPr>
            <a:fld id="{4BA77BC9-59A6-410B-964E-D24662C6CEEC}" type="slidenum">
              <a:rPr lang="zh-CN" altLang="en-US" smtClean="0">
                <a:solidFill>
                  <a:srgbClr val="47494B">
                    <a:tint val="75000"/>
                  </a:srgbClr>
                </a:solidFill>
              </a:rPr>
              <a:pPr>
                <a:defRPr/>
              </a:pPr>
              <a:t>‹#›</a:t>
            </a:fld>
            <a:endParaRPr lang="en-US">
              <a:solidFill>
                <a:srgbClr val="47494B">
                  <a:tint val="75000"/>
                </a:srgbClr>
              </a:solidFill>
            </a:endParaRPr>
          </a:p>
        </p:txBody>
      </p:sp>
      <p:sp>
        <p:nvSpPr>
          <p:cNvPr id="10" name="内容占位符 8"/>
          <p:cNvSpPr>
            <a:spLocks noGrp="1"/>
          </p:cNvSpPr>
          <p:nvPr>
            <p:ph sz="quarter" idx="13"/>
          </p:nvPr>
        </p:nvSpPr>
        <p:spPr>
          <a:xfrm>
            <a:off x="1145118" y="2133600"/>
            <a:ext cx="3932767" cy="3811588"/>
          </a:xfrm>
          <a:solidFill>
            <a:srgbClr val="92D050"/>
          </a:solidFill>
        </p:spPr>
        <p:txBody>
          <a:bodyPr>
            <a:normAutofit/>
          </a:bodyPr>
          <a:lstStyle>
            <a:lvl1pPr marL="0" indent="0">
              <a:lnSpc>
                <a:spcPct val="120000"/>
              </a:lnSpc>
              <a:spcBef>
                <a:spcPts val="0"/>
              </a:spcBef>
              <a:spcAft>
                <a:spcPts val="0"/>
              </a:spcAft>
              <a:buFontTx/>
              <a:buNone/>
              <a:defRPr sz="1200">
                <a:solidFill>
                  <a:schemeClr val="tx1">
                    <a:lumMod val="50000"/>
                    <a:lumOff val="50000"/>
                  </a:schemeClr>
                </a:solidFill>
                <a:latin typeface="+mn-ea"/>
                <a:ea typeface="+mn-ea"/>
              </a:defRPr>
            </a:lvl1pPr>
            <a:lvl2pPr marL="0">
              <a:lnSpc>
                <a:spcPct val="120000"/>
              </a:lnSpc>
              <a:spcBef>
                <a:spcPts val="0"/>
              </a:spcBef>
              <a:spcAft>
                <a:spcPts val="0"/>
              </a:spcAft>
              <a:buFontTx/>
              <a:buNone/>
              <a:defRPr sz="1200">
                <a:solidFill>
                  <a:schemeClr val="tx1">
                    <a:lumMod val="50000"/>
                    <a:lumOff val="50000"/>
                  </a:schemeClr>
                </a:solidFill>
                <a:latin typeface="+mn-ea"/>
                <a:ea typeface="+mn-ea"/>
              </a:defRPr>
            </a:lvl2pPr>
            <a:lvl3pPr marL="0" indent="0">
              <a:lnSpc>
                <a:spcPct val="120000"/>
              </a:lnSpc>
              <a:spcBef>
                <a:spcPts val="0"/>
              </a:spcBef>
              <a:spcAft>
                <a:spcPts val="0"/>
              </a:spcAft>
              <a:buFontTx/>
              <a:buNone/>
              <a:defRPr sz="1200">
                <a:solidFill>
                  <a:schemeClr val="tx1">
                    <a:lumMod val="50000"/>
                    <a:lumOff val="50000"/>
                  </a:schemeClr>
                </a:solidFill>
                <a:latin typeface="+mn-ea"/>
                <a:ea typeface="+mn-ea"/>
              </a:defRPr>
            </a:lvl3pPr>
            <a:lvl4pPr marL="0" indent="0">
              <a:lnSpc>
                <a:spcPct val="120000"/>
              </a:lnSpc>
              <a:spcBef>
                <a:spcPts val="0"/>
              </a:spcBef>
              <a:spcAft>
                <a:spcPts val="0"/>
              </a:spcAft>
              <a:buFontTx/>
              <a:buNone/>
              <a:defRPr sz="1200">
                <a:solidFill>
                  <a:schemeClr val="tx1">
                    <a:lumMod val="50000"/>
                    <a:lumOff val="50000"/>
                  </a:schemeClr>
                </a:solidFill>
                <a:latin typeface="+mn-ea"/>
                <a:ea typeface="+mn-ea"/>
              </a:defRPr>
            </a:lvl4pPr>
            <a:lvl5pPr marL="0" indent="0">
              <a:lnSpc>
                <a:spcPct val="120000"/>
              </a:lnSpc>
              <a:spcBef>
                <a:spcPts val="0"/>
              </a:spcBef>
              <a:spcAft>
                <a:spcPts val="0"/>
              </a:spcAft>
              <a:buFontTx/>
              <a:buNone/>
              <a:defRPr sz="1200">
                <a:solidFill>
                  <a:schemeClr val="tx1">
                    <a:lumMod val="50000"/>
                    <a:lumOff val="50000"/>
                  </a:schemeClr>
                </a:solidFill>
                <a:latin typeface="+mn-ea"/>
                <a:ea typeface="+mn-ea"/>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11" name="内容占位符 7"/>
          <p:cNvSpPr>
            <a:spLocks noGrp="1"/>
          </p:cNvSpPr>
          <p:nvPr>
            <p:ph sz="quarter" idx="14"/>
          </p:nvPr>
        </p:nvSpPr>
        <p:spPr>
          <a:xfrm>
            <a:off x="5488517" y="1063625"/>
            <a:ext cx="6172200" cy="4873625"/>
          </a:xfrm>
        </p:spPr>
        <p:txBody>
          <a:bodyPr>
            <a:normAutofit/>
          </a:bodyPr>
          <a:lstStyle>
            <a:lvl1pPr marL="0" indent="0">
              <a:lnSpc>
                <a:spcPct val="120000"/>
              </a:lnSpc>
              <a:spcBef>
                <a:spcPts val="0"/>
              </a:spcBef>
              <a:spcAft>
                <a:spcPts val="0"/>
              </a:spcAft>
              <a:buFontTx/>
              <a:buNone/>
              <a:defRPr sz="1200">
                <a:solidFill>
                  <a:schemeClr val="tx1">
                    <a:lumMod val="50000"/>
                    <a:lumOff val="50000"/>
                  </a:schemeClr>
                </a:solidFill>
                <a:latin typeface="+mn-ea"/>
                <a:ea typeface="+mn-ea"/>
              </a:defRPr>
            </a:lvl1pPr>
            <a:lvl2pPr marL="0">
              <a:lnSpc>
                <a:spcPct val="120000"/>
              </a:lnSpc>
              <a:spcBef>
                <a:spcPts val="0"/>
              </a:spcBef>
              <a:spcAft>
                <a:spcPts val="0"/>
              </a:spcAft>
              <a:buFontTx/>
              <a:buNone/>
              <a:defRPr sz="1200">
                <a:solidFill>
                  <a:schemeClr val="tx1">
                    <a:lumMod val="50000"/>
                    <a:lumOff val="50000"/>
                  </a:schemeClr>
                </a:solidFill>
                <a:latin typeface="+mn-ea"/>
                <a:ea typeface="+mn-ea"/>
              </a:defRPr>
            </a:lvl2pPr>
            <a:lvl3pPr marL="0" indent="0">
              <a:lnSpc>
                <a:spcPct val="120000"/>
              </a:lnSpc>
              <a:spcBef>
                <a:spcPts val="0"/>
              </a:spcBef>
              <a:spcAft>
                <a:spcPts val="0"/>
              </a:spcAft>
              <a:buFontTx/>
              <a:buNone/>
              <a:defRPr sz="1200">
                <a:solidFill>
                  <a:schemeClr val="tx1">
                    <a:lumMod val="50000"/>
                    <a:lumOff val="50000"/>
                  </a:schemeClr>
                </a:solidFill>
                <a:latin typeface="+mn-ea"/>
                <a:ea typeface="+mn-ea"/>
              </a:defRPr>
            </a:lvl3pPr>
            <a:lvl4pPr marL="0" indent="0">
              <a:lnSpc>
                <a:spcPct val="120000"/>
              </a:lnSpc>
              <a:spcBef>
                <a:spcPts val="0"/>
              </a:spcBef>
              <a:spcAft>
                <a:spcPts val="0"/>
              </a:spcAft>
              <a:buFontTx/>
              <a:buNone/>
              <a:defRPr sz="1200">
                <a:solidFill>
                  <a:schemeClr val="tx1">
                    <a:lumMod val="50000"/>
                    <a:lumOff val="50000"/>
                  </a:schemeClr>
                </a:solidFill>
                <a:latin typeface="+mn-ea"/>
                <a:ea typeface="+mn-ea"/>
              </a:defRPr>
            </a:lvl4pPr>
            <a:lvl5pPr marL="0" indent="0">
              <a:lnSpc>
                <a:spcPct val="120000"/>
              </a:lnSpc>
              <a:spcBef>
                <a:spcPts val="0"/>
              </a:spcBef>
              <a:spcAft>
                <a:spcPts val="0"/>
              </a:spcAft>
              <a:buFontTx/>
              <a:buNone/>
              <a:defRPr sz="1200">
                <a:solidFill>
                  <a:schemeClr val="tx1">
                    <a:lumMod val="50000"/>
                    <a:lumOff val="50000"/>
                  </a:schemeClr>
                </a:solidFill>
                <a:latin typeface="+mn-ea"/>
                <a:ea typeface="+mn-ea"/>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1353983064"/>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图片与标题右页">
    <p:spTree>
      <p:nvGrpSpPr>
        <p:cNvPr id="1" name=""/>
        <p:cNvGrpSpPr/>
        <p:nvPr/>
      </p:nvGrpSpPr>
      <p:grpSpPr>
        <a:xfrm>
          <a:off x="0" y="0"/>
          <a:ext cx="0" cy="0"/>
          <a:chOff x="0" y="0"/>
          <a:chExt cx="0" cy="0"/>
        </a:xfrm>
      </p:grpSpPr>
      <p:sp>
        <p:nvSpPr>
          <p:cNvPr id="2" name="KSO_BT1"/>
          <p:cNvSpPr>
            <a:spLocks noGrp="1"/>
          </p:cNvSpPr>
          <p:nvPr>
            <p:ph type="title"/>
          </p:nvPr>
        </p:nvSpPr>
        <p:spPr>
          <a:xfrm>
            <a:off x="7421563" y="576263"/>
            <a:ext cx="3932237" cy="1600200"/>
          </a:xfrm>
        </p:spPr>
        <p:txBody>
          <a:bodyPr anchor="b">
            <a:normAutofit/>
          </a:bodyPr>
          <a:lstStyle>
            <a:lvl1pPr>
              <a:defRPr sz="2400"/>
            </a:lvl1pPr>
          </a:lstStyle>
          <a:p>
            <a:r>
              <a:rPr lang="zh-CN" altLang="en-US"/>
              <a:t>单击此处编辑母版标题样式</a:t>
            </a:r>
            <a:endParaRPr lang="en-US" dirty="0"/>
          </a:p>
        </p:txBody>
      </p:sp>
      <p:sp>
        <p:nvSpPr>
          <p:cNvPr id="5" name="KSO_FD"/>
          <p:cNvSpPr>
            <a:spLocks noGrp="1"/>
          </p:cNvSpPr>
          <p:nvPr>
            <p:ph type="dt" sz="half" idx="10"/>
          </p:nvPr>
        </p:nvSpPr>
        <p:spPr>
          <a:xfrm>
            <a:off x="838200" y="6356352"/>
            <a:ext cx="2743200" cy="365125"/>
          </a:xfrm>
          <a:prstGeom prst="rect">
            <a:avLst/>
          </a:prstGeom>
        </p:spPr>
        <p:txBody>
          <a:bodyPr/>
          <a:lstStyle/>
          <a:p>
            <a:fld id="{13D0CE79-49FB-443D-BEF8-6B709DE8FD0C}" type="datetimeFigureOut">
              <a:rPr lang="zh-CN" altLang="en-US" smtClean="0">
                <a:solidFill>
                  <a:srgbClr val="47494B">
                    <a:tint val="75000"/>
                  </a:srgbClr>
                </a:solidFill>
              </a:rPr>
              <a:pPr/>
              <a:t>2019/9/21</a:t>
            </a:fld>
            <a:endParaRPr lang="zh-CN" altLang="en-US">
              <a:solidFill>
                <a:srgbClr val="47494B">
                  <a:tint val="75000"/>
                </a:srgbClr>
              </a:solidFill>
            </a:endParaRPr>
          </a:p>
        </p:txBody>
      </p:sp>
      <p:sp>
        <p:nvSpPr>
          <p:cNvPr id="6" name="KSO_FT"/>
          <p:cNvSpPr>
            <a:spLocks noGrp="1"/>
          </p:cNvSpPr>
          <p:nvPr>
            <p:ph type="ftr" sz="quarter" idx="11"/>
          </p:nvPr>
        </p:nvSpPr>
        <p:spPr>
          <a:xfrm>
            <a:off x="4038600" y="6356352"/>
            <a:ext cx="4114800" cy="365125"/>
          </a:xfrm>
          <a:prstGeom prst="rect">
            <a:avLst/>
          </a:prstGeom>
        </p:spPr>
        <p:txBody>
          <a:bodyPr/>
          <a:lstStyle/>
          <a:p>
            <a:endParaRPr lang="zh-CN" altLang="en-US">
              <a:solidFill>
                <a:srgbClr val="47494B">
                  <a:tint val="75000"/>
                </a:srgbClr>
              </a:solidFill>
            </a:endParaRPr>
          </a:p>
        </p:txBody>
      </p:sp>
      <p:sp>
        <p:nvSpPr>
          <p:cNvPr id="7" name="KSO_FN"/>
          <p:cNvSpPr>
            <a:spLocks noGrp="1"/>
          </p:cNvSpPr>
          <p:nvPr>
            <p:ph type="sldNum" sz="quarter" idx="12"/>
          </p:nvPr>
        </p:nvSpPr>
        <p:spPr/>
        <p:txBody>
          <a:bodyPr/>
          <a:lstStyle/>
          <a:p>
            <a:pPr>
              <a:defRPr/>
            </a:pPr>
            <a:fld id="{F73E96A4-1901-4169-A716-A406324F7AAD}" type="slidenum">
              <a:rPr lang="zh-CN" altLang="en-US" smtClean="0">
                <a:solidFill>
                  <a:srgbClr val="47494B">
                    <a:tint val="75000"/>
                  </a:srgbClr>
                </a:solidFill>
              </a:rPr>
              <a:pPr>
                <a:defRPr/>
              </a:pPr>
              <a:t>‹#›</a:t>
            </a:fld>
            <a:endParaRPr lang="en-US">
              <a:solidFill>
                <a:srgbClr val="47494B">
                  <a:tint val="75000"/>
                </a:srgbClr>
              </a:solidFill>
            </a:endParaRPr>
          </a:p>
        </p:txBody>
      </p:sp>
      <p:sp>
        <p:nvSpPr>
          <p:cNvPr id="10" name="内容占位符 8"/>
          <p:cNvSpPr>
            <a:spLocks noGrp="1"/>
          </p:cNvSpPr>
          <p:nvPr>
            <p:ph sz="quarter" idx="13"/>
          </p:nvPr>
        </p:nvSpPr>
        <p:spPr>
          <a:xfrm>
            <a:off x="7421034" y="2176464"/>
            <a:ext cx="3932767" cy="3811587"/>
          </a:xfrm>
        </p:spPr>
        <p:txBody>
          <a:bodyPr>
            <a:normAutofit/>
          </a:bodyPr>
          <a:lstStyle>
            <a:lvl1pPr marL="0" indent="0">
              <a:lnSpc>
                <a:spcPct val="120000"/>
              </a:lnSpc>
              <a:spcBef>
                <a:spcPts val="0"/>
              </a:spcBef>
              <a:spcAft>
                <a:spcPts val="0"/>
              </a:spcAft>
              <a:buFontTx/>
              <a:buNone/>
              <a:defRPr sz="1200">
                <a:solidFill>
                  <a:schemeClr val="tx1">
                    <a:lumMod val="50000"/>
                    <a:lumOff val="50000"/>
                  </a:schemeClr>
                </a:solidFill>
                <a:latin typeface="+mn-ea"/>
                <a:ea typeface="+mn-ea"/>
              </a:defRPr>
            </a:lvl1pPr>
            <a:lvl2pPr marL="0">
              <a:lnSpc>
                <a:spcPct val="120000"/>
              </a:lnSpc>
              <a:spcBef>
                <a:spcPts val="0"/>
              </a:spcBef>
              <a:spcAft>
                <a:spcPts val="0"/>
              </a:spcAft>
              <a:buFontTx/>
              <a:buNone/>
              <a:defRPr sz="1200">
                <a:solidFill>
                  <a:schemeClr val="tx1">
                    <a:lumMod val="50000"/>
                    <a:lumOff val="50000"/>
                  </a:schemeClr>
                </a:solidFill>
                <a:latin typeface="+mn-ea"/>
                <a:ea typeface="+mn-ea"/>
              </a:defRPr>
            </a:lvl2pPr>
            <a:lvl3pPr marL="0" indent="0">
              <a:lnSpc>
                <a:spcPct val="120000"/>
              </a:lnSpc>
              <a:spcBef>
                <a:spcPts val="0"/>
              </a:spcBef>
              <a:spcAft>
                <a:spcPts val="0"/>
              </a:spcAft>
              <a:buFontTx/>
              <a:buNone/>
              <a:defRPr sz="1200">
                <a:solidFill>
                  <a:schemeClr val="tx1">
                    <a:lumMod val="50000"/>
                    <a:lumOff val="50000"/>
                  </a:schemeClr>
                </a:solidFill>
                <a:latin typeface="+mn-ea"/>
                <a:ea typeface="+mn-ea"/>
              </a:defRPr>
            </a:lvl3pPr>
            <a:lvl4pPr marL="0" indent="0">
              <a:lnSpc>
                <a:spcPct val="120000"/>
              </a:lnSpc>
              <a:spcBef>
                <a:spcPts val="0"/>
              </a:spcBef>
              <a:spcAft>
                <a:spcPts val="0"/>
              </a:spcAft>
              <a:buFontTx/>
              <a:buNone/>
              <a:defRPr sz="1200">
                <a:solidFill>
                  <a:schemeClr val="tx1">
                    <a:lumMod val="50000"/>
                    <a:lumOff val="50000"/>
                  </a:schemeClr>
                </a:solidFill>
                <a:latin typeface="+mn-ea"/>
                <a:ea typeface="+mn-ea"/>
              </a:defRPr>
            </a:lvl4pPr>
            <a:lvl5pPr marL="0" indent="0">
              <a:lnSpc>
                <a:spcPct val="120000"/>
              </a:lnSpc>
              <a:spcBef>
                <a:spcPts val="0"/>
              </a:spcBef>
              <a:spcAft>
                <a:spcPts val="0"/>
              </a:spcAft>
              <a:buFontTx/>
              <a:buNone/>
              <a:defRPr sz="1200">
                <a:solidFill>
                  <a:schemeClr val="tx1">
                    <a:lumMod val="50000"/>
                    <a:lumOff val="50000"/>
                  </a:schemeClr>
                </a:solidFill>
                <a:latin typeface="+mn-ea"/>
                <a:ea typeface="+mn-ea"/>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11" name="内容占位符 7"/>
          <p:cNvSpPr>
            <a:spLocks noGrp="1"/>
          </p:cNvSpPr>
          <p:nvPr>
            <p:ph sz="quarter" idx="14"/>
          </p:nvPr>
        </p:nvSpPr>
        <p:spPr>
          <a:xfrm>
            <a:off x="700617" y="1114426"/>
            <a:ext cx="6172200" cy="4873625"/>
          </a:xfrm>
        </p:spPr>
        <p:txBody>
          <a:bodyPr>
            <a:normAutofit/>
          </a:bodyPr>
          <a:lstStyle>
            <a:lvl1pPr marL="0" indent="0">
              <a:lnSpc>
                <a:spcPct val="120000"/>
              </a:lnSpc>
              <a:spcBef>
                <a:spcPts val="0"/>
              </a:spcBef>
              <a:spcAft>
                <a:spcPts val="0"/>
              </a:spcAft>
              <a:buFontTx/>
              <a:buNone/>
              <a:defRPr sz="1200">
                <a:solidFill>
                  <a:schemeClr val="tx1">
                    <a:lumMod val="50000"/>
                    <a:lumOff val="50000"/>
                  </a:schemeClr>
                </a:solidFill>
                <a:latin typeface="+mn-ea"/>
                <a:ea typeface="+mn-ea"/>
              </a:defRPr>
            </a:lvl1pPr>
            <a:lvl2pPr marL="0" indent="0">
              <a:lnSpc>
                <a:spcPct val="120000"/>
              </a:lnSpc>
              <a:spcBef>
                <a:spcPts val="0"/>
              </a:spcBef>
              <a:spcAft>
                <a:spcPts val="0"/>
              </a:spcAft>
              <a:buFontTx/>
              <a:buNone/>
              <a:defRPr sz="1200">
                <a:solidFill>
                  <a:schemeClr val="tx1">
                    <a:lumMod val="50000"/>
                    <a:lumOff val="50000"/>
                  </a:schemeClr>
                </a:solidFill>
                <a:latin typeface="+mn-ea"/>
                <a:ea typeface="+mn-ea"/>
              </a:defRPr>
            </a:lvl2pPr>
            <a:lvl3pPr marL="0" indent="0">
              <a:lnSpc>
                <a:spcPct val="120000"/>
              </a:lnSpc>
              <a:spcBef>
                <a:spcPts val="0"/>
              </a:spcBef>
              <a:spcAft>
                <a:spcPts val="0"/>
              </a:spcAft>
              <a:buFontTx/>
              <a:buNone/>
              <a:defRPr sz="1200">
                <a:solidFill>
                  <a:schemeClr val="tx1">
                    <a:lumMod val="50000"/>
                    <a:lumOff val="50000"/>
                  </a:schemeClr>
                </a:solidFill>
                <a:latin typeface="+mn-ea"/>
                <a:ea typeface="+mn-ea"/>
              </a:defRPr>
            </a:lvl3pPr>
            <a:lvl4pPr marL="0" indent="0">
              <a:lnSpc>
                <a:spcPct val="120000"/>
              </a:lnSpc>
              <a:spcBef>
                <a:spcPts val="0"/>
              </a:spcBef>
              <a:spcAft>
                <a:spcPts val="0"/>
              </a:spcAft>
              <a:buFontTx/>
              <a:buNone/>
              <a:defRPr sz="1200">
                <a:solidFill>
                  <a:schemeClr val="tx1">
                    <a:lumMod val="50000"/>
                    <a:lumOff val="50000"/>
                  </a:schemeClr>
                </a:solidFill>
                <a:latin typeface="+mn-ea"/>
                <a:ea typeface="+mn-ea"/>
              </a:defRPr>
            </a:lvl4pPr>
            <a:lvl5pPr marL="0" indent="0">
              <a:lnSpc>
                <a:spcPct val="120000"/>
              </a:lnSpc>
              <a:spcBef>
                <a:spcPts val="0"/>
              </a:spcBef>
              <a:spcAft>
                <a:spcPts val="0"/>
              </a:spcAft>
              <a:buFontTx/>
              <a:buNone/>
              <a:defRPr sz="1200">
                <a:solidFill>
                  <a:schemeClr val="tx1">
                    <a:lumMod val="50000"/>
                    <a:lumOff val="50000"/>
                  </a:schemeClr>
                </a:solidFill>
                <a:latin typeface="+mn-ea"/>
                <a:ea typeface="+mn-ea"/>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20318154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cSld name="KSO_目录">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lIns="360000"/>
          <a:lstStyle/>
          <a:p>
            <a:r>
              <a:rPr lang="zh-CN" altLang="en-US" dirty="0"/>
              <a:t>单击此处添加目录页标题</a:t>
            </a:r>
          </a:p>
        </p:txBody>
      </p:sp>
      <p:sp>
        <p:nvSpPr>
          <p:cNvPr id="3" name="日期占位符 2"/>
          <p:cNvSpPr>
            <a:spLocks noGrp="1"/>
          </p:cNvSpPr>
          <p:nvPr>
            <p:ph type="dt" sz="half" idx="10"/>
          </p:nvPr>
        </p:nvSpPr>
        <p:spPr>
          <a:xfrm>
            <a:off x="838200" y="6356352"/>
            <a:ext cx="2743200" cy="365125"/>
          </a:xfrm>
          <a:prstGeom prst="rect">
            <a:avLst/>
          </a:prstGeom>
        </p:spPr>
        <p:txBody>
          <a:bodyPr/>
          <a:lstStyle/>
          <a:p>
            <a:fld id="{13D0CE79-49FB-443D-BEF8-6B709DE8FD0C}" type="datetimeFigureOut">
              <a:rPr lang="zh-CN" altLang="en-US" smtClean="0">
                <a:solidFill>
                  <a:srgbClr val="47494B">
                    <a:tint val="75000"/>
                  </a:srgbClr>
                </a:solidFill>
              </a:rPr>
              <a:pPr/>
              <a:t>2019/9/21</a:t>
            </a:fld>
            <a:endParaRPr lang="zh-CN" altLang="en-US">
              <a:solidFill>
                <a:srgbClr val="47494B">
                  <a:tint val="75000"/>
                </a:srgbClr>
              </a:solidFill>
            </a:endParaRPr>
          </a:p>
        </p:txBody>
      </p:sp>
      <p:sp>
        <p:nvSpPr>
          <p:cNvPr id="4" name="页脚占位符 3"/>
          <p:cNvSpPr>
            <a:spLocks noGrp="1"/>
          </p:cNvSpPr>
          <p:nvPr>
            <p:ph type="ftr" sz="quarter" idx="11"/>
          </p:nvPr>
        </p:nvSpPr>
        <p:spPr>
          <a:xfrm>
            <a:off x="4038600" y="6356352"/>
            <a:ext cx="4114800" cy="365125"/>
          </a:xfrm>
          <a:prstGeom prst="rect">
            <a:avLst/>
          </a:prstGeom>
        </p:spPr>
        <p:txBody>
          <a:bodyPr/>
          <a:lstStyle/>
          <a:p>
            <a:endParaRPr lang="zh-CN" altLang="en-US">
              <a:solidFill>
                <a:srgbClr val="47494B">
                  <a:tint val="75000"/>
                </a:srgbClr>
              </a:solidFill>
            </a:endParaRPr>
          </a:p>
        </p:txBody>
      </p:sp>
      <p:sp>
        <p:nvSpPr>
          <p:cNvPr id="5" name="灯片编号占位符 4"/>
          <p:cNvSpPr>
            <a:spLocks noGrp="1"/>
          </p:cNvSpPr>
          <p:nvPr>
            <p:ph type="sldNum" sz="quarter" idx="12"/>
          </p:nvPr>
        </p:nvSpPr>
        <p:spPr/>
        <p:txBody>
          <a:bodyPr/>
          <a:lstStyle/>
          <a:p>
            <a:pPr>
              <a:defRPr/>
            </a:pPr>
            <a:fld id="{F73E96A4-1901-4169-A716-A406324F7AAD}" type="slidenum">
              <a:rPr lang="zh-CN" altLang="en-US" smtClean="0">
                <a:solidFill>
                  <a:srgbClr val="47494B">
                    <a:tint val="75000"/>
                  </a:srgbClr>
                </a:solidFill>
              </a:rPr>
              <a:pPr>
                <a:defRPr/>
              </a:pPr>
              <a:t>‹#›</a:t>
            </a:fld>
            <a:endParaRPr lang="en-US">
              <a:solidFill>
                <a:srgbClr val="47494B">
                  <a:tint val="75000"/>
                </a:srgbClr>
              </a:solidFill>
            </a:endParaRPr>
          </a:p>
        </p:txBody>
      </p:sp>
      <p:sp>
        <p:nvSpPr>
          <p:cNvPr id="10" name="内容占位符 6"/>
          <p:cNvSpPr>
            <a:spLocks noGrp="1"/>
          </p:cNvSpPr>
          <p:nvPr>
            <p:ph sz="quarter" idx="14"/>
          </p:nvPr>
        </p:nvSpPr>
        <p:spPr>
          <a:xfrm>
            <a:off x="1068918" y="1374775"/>
            <a:ext cx="10545233" cy="4389438"/>
          </a:xfrm>
        </p:spPr>
        <p:txBody>
          <a:bodyPr>
            <a:normAutofit/>
          </a:bodyPr>
          <a:lstStyle>
            <a:lvl1pPr marL="0" indent="0">
              <a:lnSpc>
                <a:spcPct val="120000"/>
              </a:lnSpc>
              <a:spcBef>
                <a:spcPts val="0"/>
              </a:spcBef>
              <a:spcAft>
                <a:spcPts val="0"/>
              </a:spcAft>
              <a:buFontTx/>
              <a:buNone/>
              <a:defRPr sz="1200">
                <a:solidFill>
                  <a:schemeClr val="tx1">
                    <a:lumMod val="50000"/>
                    <a:lumOff val="50000"/>
                  </a:schemeClr>
                </a:solidFill>
                <a:latin typeface="+mn-ea"/>
                <a:ea typeface="+mn-ea"/>
              </a:defRPr>
            </a:lvl1pPr>
            <a:lvl2pPr marL="0">
              <a:lnSpc>
                <a:spcPct val="120000"/>
              </a:lnSpc>
              <a:spcBef>
                <a:spcPts val="0"/>
              </a:spcBef>
              <a:spcAft>
                <a:spcPts val="0"/>
              </a:spcAft>
              <a:buFontTx/>
              <a:buNone/>
              <a:defRPr sz="1200">
                <a:solidFill>
                  <a:schemeClr val="tx1">
                    <a:lumMod val="50000"/>
                    <a:lumOff val="50000"/>
                  </a:schemeClr>
                </a:solidFill>
                <a:latin typeface="+mn-ea"/>
                <a:ea typeface="+mn-ea"/>
              </a:defRPr>
            </a:lvl2pPr>
            <a:lvl3pPr marL="0" indent="0">
              <a:lnSpc>
                <a:spcPct val="120000"/>
              </a:lnSpc>
              <a:spcBef>
                <a:spcPts val="0"/>
              </a:spcBef>
              <a:spcAft>
                <a:spcPts val="0"/>
              </a:spcAft>
              <a:buFontTx/>
              <a:buNone/>
              <a:defRPr sz="1200">
                <a:solidFill>
                  <a:schemeClr val="tx1">
                    <a:lumMod val="50000"/>
                    <a:lumOff val="50000"/>
                  </a:schemeClr>
                </a:solidFill>
                <a:latin typeface="+mn-ea"/>
                <a:ea typeface="+mn-ea"/>
              </a:defRPr>
            </a:lvl3pPr>
            <a:lvl4pPr marL="0" indent="0">
              <a:lnSpc>
                <a:spcPct val="120000"/>
              </a:lnSpc>
              <a:spcBef>
                <a:spcPts val="0"/>
              </a:spcBef>
              <a:spcAft>
                <a:spcPts val="0"/>
              </a:spcAft>
              <a:buFontTx/>
              <a:buNone/>
              <a:defRPr sz="1200">
                <a:solidFill>
                  <a:schemeClr val="tx1">
                    <a:lumMod val="50000"/>
                    <a:lumOff val="50000"/>
                  </a:schemeClr>
                </a:solidFill>
                <a:latin typeface="+mn-ea"/>
                <a:ea typeface="+mn-ea"/>
              </a:defRPr>
            </a:lvl4pPr>
            <a:lvl5pPr marL="0" indent="0">
              <a:lnSpc>
                <a:spcPct val="120000"/>
              </a:lnSpc>
              <a:spcBef>
                <a:spcPts val="0"/>
              </a:spcBef>
              <a:spcAft>
                <a:spcPts val="0"/>
              </a:spcAft>
              <a:buFontTx/>
              <a:buNone/>
              <a:defRPr sz="1200">
                <a:solidFill>
                  <a:schemeClr val="tx1">
                    <a:lumMod val="50000"/>
                    <a:lumOff val="50000"/>
                  </a:schemeClr>
                </a:solidFill>
                <a:latin typeface="+mn-ea"/>
                <a:ea typeface="+mn-ea"/>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392875193"/>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1" y="84139"/>
            <a:ext cx="11614151" cy="700087"/>
          </a:xfrm>
        </p:spPr>
        <p:txBody>
          <a:bodyPr lIns="360000"/>
          <a:lstStyle/>
          <a:p>
            <a:r>
              <a:rPr lang="zh-CN" altLang="en-US" dirty="0"/>
              <a:t>单击此处编辑母版标题样式</a:t>
            </a:r>
          </a:p>
        </p:txBody>
      </p:sp>
      <p:sp>
        <p:nvSpPr>
          <p:cNvPr id="3" name="日期占位符 2"/>
          <p:cNvSpPr>
            <a:spLocks noGrp="1"/>
          </p:cNvSpPr>
          <p:nvPr>
            <p:ph type="dt" sz="half" idx="10"/>
          </p:nvPr>
        </p:nvSpPr>
        <p:spPr>
          <a:xfrm>
            <a:off x="838200" y="6356351"/>
            <a:ext cx="2743200" cy="365125"/>
          </a:xfrm>
          <a:prstGeom prst="rect">
            <a:avLst/>
          </a:prstGeom>
        </p:spPr>
        <p:txBody>
          <a:bodyPr/>
          <a:lstStyle>
            <a:lvl1pPr>
              <a:defRPr/>
            </a:lvl1pPr>
          </a:lstStyle>
          <a:p>
            <a:fld id="{6E3C270F-C02E-4048-A4E7-16EA16793121}" type="datetime1">
              <a:rPr lang="zh-CN" altLang="en-US"/>
              <a:pPr/>
              <a:t>2019/9/21</a:t>
            </a:fld>
            <a:endParaRPr lang="zh-CN" altLang="en-US" sz="1800"/>
          </a:p>
        </p:txBody>
      </p:sp>
      <p:sp>
        <p:nvSpPr>
          <p:cNvPr id="4" name="页脚占位符 3"/>
          <p:cNvSpPr>
            <a:spLocks noGrp="1"/>
          </p:cNvSpPr>
          <p:nvPr>
            <p:ph type="ftr" sz="quarter" idx="11"/>
          </p:nvPr>
        </p:nvSpPr>
        <p:spPr>
          <a:xfrm>
            <a:off x="4038600" y="6356351"/>
            <a:ext cx="4114800" cy="365125"/>
          </a:xfrm>
          <a:prstGeom prst="rect">
            <a:avLst/>
          </a:prstGeom>
        </p:spPr>
        <p:txBody>
          <a:bodyPr/>
          <a:lstStyle>
            <a:lvl1pPr>
              <a:defRPr/>
            </a:lvl1pPr>
          </a:lstStyle>
          <a:p>
            <a:endParaRPr lang="zh-CN" altLang="zh-CN"/>
          </a:p>
        </p:txBody>
      </p:sp>
      <p:sp>
        <p:nvSpPr>
          <p:cNvPr id="5" name="灯片编号占位符 4"/>
          <p:cNvSpPr>
            <a:spLocks noGrp="1"/>
          </p:cNvSpPr>
          <p:nvPr>
            <p:ph type="sldNum" sz="quarter" idx="12"/>
          </p:nvPr>
        </p:nvSpPr>
        <p:spPr>
          <a:xfrm>
            <a:off x="8610600" y="6356351"/>
            <a:ext cx="2743200" cy="365125"/>
          </a:xfrm>
        </p:spPr>
        <p:txBody>
          <a:bodyPr/>
          <a:lstStyle>
            <a:lvl1pPr>
              <a:defRPr/>
            </a:lvl1pPr>
          </a:lstStyle>
          <a:p>
            <a:fld id="{AF3269C8-B7C8-42B6-AECF-17DF61520251}" type="slidenum">
              <a:rPr lang="zh-CN" altLang="en-US" smtClean="0"/>
              <a:pPr/>
              <a:t>‹#›</a:t>
            </a:fld>
            <a:endParaRPr lang="en-US" sz="1800">
              <a:solidFill>
                <a:srgbClr val="000000"/>
              </a:solidFill>
            </a:endParaRPr>
          </a:p>
        </p:txBody>
      </p:sp>
    </p:spTree>
    <p:extLst>
      <p:ext uri="{BB962C8B-B14F-4D97-AF65-F5344CB8AC3E}">
        <p14:creationId xmlns:p14="http://schemas.microsoft.com/office/powerpoint/2010/main" val="1225799026"/>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0" y="742950"/>
            <a:ext cx="11176000" cy="412750"/>
          </a:xfrm>
        </p:spPr>
        <p:txBody>
          <a:bodyPr lIns="360000"/>
          <a:lstStyle/>
          <a:p>
            <a:r>
              <a:rPr lang="zh-CN" altLang="en-US"/>
              <a:t>单击此处编辑母版标题样式</a:t>
            </a:r>
          </a:p>
        </p:txBody>
      </p:sp>
      <p:sp>
        <p:nvSpPr>
          <p:cNvPr id="4" name="灯片编号占位符 3"/>
          <p:cNvSpPr>
            <a:spLocks noGrp="1"/>
          </p:cNvSpPr>
          <p:nvPr>
            <p:ph type="sldNum" sz="quarter" idx="10"/>
          </p:nvPr>
        </p:nvSpPr>
        <p:spPr>
          <a:xfrm>
            <a:off x="8737600" y="6245225"/>
            <a:ext cx="2844800" cy="476250"/>
          </a:xfrm>
        </p:spPr>
        <p:txBody>
          <a:bodyPr/>
          <a:lstStyle>
            <a:lvl1pPr>
              <a:defRPr/>
            </a:lvl1pPr>
          </a:lstStyle>
          <a:p>
            <a:pPr>
              <a:defRPr/>
            </a:pPr>
            <a:fld id="{F73E96A4-1901-4169-A716-A406324F7AAD}" type="slidenum">
              <a:rPr lang="zh-CN" altLang="en-US" smtClean="0">
                <a:solidFill>
                  <a:srgbClr val="47494B">
                    <a:tint val="75000"/>
                  </a:srgbClr>
                </a:solidFill>
              </a:rPr>
              <a:pPr>
                <a:defRPr/>
              </a:pPr>
              <a:t>‹#›</a:t>
            </a:fld>
            <a:endParaRPr lang="en-US">
              <a:solidFill>
                <a:srgbClr val="47494B">
                  <a:tint val="75000"/>
                </a:srgbClr>
              </a:solidFill>
            </a:endParaRPr>
          </a:p>
        </p:txBody>
      </p:sp>
      <p:sp>
        <p:nvSpPr>
          <p:cNvPr id="7" name="内容占位符 5"/>
          <p:cNvSpPr>
            <a:spLocks noGrp="1"/>
          </p:cNvSpPr>
          <p:nvPr>
            <p:ph sz="quarter" idx="11"/>
          </p:nvPr>
        </p:nvSpPr>
        <p:spPr>
          <a:xfrm>
            <a:off x="1168400" y="1600200"/>
            <a:ext cx="9838267" cy="4241800"/>
          </a:xfrm>
        </p:spPr>
        <p:txBody>
          <a:bodyPr>
            <a:normAutofit/>
          </a:bodyPr>
          <a:lstStyle>
            <a:lvl1pPr marL="0" indent="0" algn="l">
              <a:lnSpc>
                <a:spcPct val="120000"/>
              </a:lnSpc>
              <a:spcBef>
                <a:spcPts val="0"/>
              </a:spcBef>
              <a:spcAft>
                <a:spcPts val="0"/>
              </a:spcAft>
              <a:buFontTx/>
              <a:buNone/>
              <a:defRPr sz="1200">
                <a:solidFill>
                  <a:schemeClr val="tx1">
                    <a:lumMod val="50000"/>
                    <a:lumOff val="50000"/>
                  </a:schemeClr>
                </a:solidFill>
                <a:latin typeface="+mn-ea"/>
                <a:ea typeface="+mn-ea"/>
              </a:defRPr>
            </a:lvl1pPr>
            <a:lvl2pPr marL="0" algn="l">
              <a:lnSpc>
                <a:spcPct val="120000"/>
              </a:lnSpc>
              <a:spcBef>
                <a:spcPts val="0"/>
              </a:spcBef>
              <a:spcAft>
                <a:spcPts val="0"/>
              </a:spcAft>
              <a:buFontTx/>
              <a:buNone/>
              <a:defRPr sz="1200">
                <a:solidFill>
                  <a:schemeClr val="tx1">
                    <a:lumMod val="50000"/>
                    <a:lumOff val="50000"/>
                  </a:schemeClr>
                </a:solidFill>
                <a:latin typeface="+mn-ea"/>
                <a:ea typeface="+mn-ea"/>
              </a:defRPr>
            </a:lvl2pPr>
            <a:lvl3pPr marL="0" indent="0" algn="l">
              <a:lnSpc>
                <a:spcPct val="120000"/>
              </a:lnSpc>
              <a:spcBef>
                <a:spcPts val="0"/>
              </a:spcBef>
              <a:spcAft>
                <a:spcPts val="0"/>
              </a:spcAft>
              <a:buFontTx/>
              <a:buNone/>
              <a:defRPr sz="1200">
                <a:solidFill>
                  <a:schemeClr val="tx1">
                    <a:lumMod val="50000"/>
                    <a:lumOff val="50000"/>
                  </a:schemeClr>
                </a:solidFill>
                <a:latin typeface="+mn-ea"/>
                <a:ea typeface="+mn-ea"/>
              </a:defRPr>
            </a:lvl3pPr>
            <a:lvl4pPr marL="0" indent="0" algn="l">
              <a:lnSpc>
                <a:spcPct val="120000"/>
              </a:lnSpc>
              <a:spcBef>
                <a:spcPts val="0"/>
              </a:spcBef>
              <a:spcAft>
                <a:spcPts val="0"/>
              </a:spcAft>
              <a:buFontTx/>
              <a:buNone/>
              <a:defRPr sz="1200">
                <a:solidFill>
                  <a:schemeClr val="tx1">
                    <a:lumMod val="50000"/>
                    <a:lumOff val="50000"/>
                  </a:schemeClr>
                </a:solidFill>
                <a:latin typeface="+mn-ea"/>
                <a:ea typeface="+mn-ea"/>
              </a:defRPr>
            </a:lvl4pPr>
            <a:lvl5pPr marL="0" indent="0" algn="l">
              <a:lnSpc>
                <a:spcPct val="120000"/>
              </a:lnSpc>
              <a:spcBef>
                <a:spcPts val="0"/>
              </a:spcBef>
              <a:spcAft>
                <a:spcPts val="0"/>
              </a:spcAft>
              <a:buFontTx/>
              <a:buNone/>
              <a:defRPr sz="1200">
                <a:solidFill>
                  <a:schemeClr val="tx1">
                    <a:lumMod val="50000"/>
                    <a:lumOff val="50000"/>
                  </a:schemeClr>
                </a:solidFill>
                <a:latin typeface="+mn-ea"/>
                <a:ea typeface="+mn-ea"/>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6403623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7044130E-AC64-44D5-8127-B3CD6A622587}" type="datetime1">
              <a:rPr lang="zh-CN" altLang="en-US" smtClean="0"/>
              <a:pPr/>
              <a:t>2019/9/21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34F1E86F-CBF7-4DF7-824A-AB405C555AAE}" type="slidenum">
              <a:rPr lang="zh-CN" altLang="en-US" smtClean="0"/>
              <a:pPr/>
              <a:t>‹#›</a:t>
            </a:fld>
            <a:endParaRPr lang="zh-CN" altLang="en-US"/>
          </a:p>
        </p:txBody>
      </p:sp>
    </p:spTree>
    <p:extLst>
      <p:ext uri="{BB962C8B-B14F-4D97-AF65-F5344CB8AC3E}">
        <p14:creationId xmlns:p14="http://schemas.microsoft.com/office/powerpoint/2010/main" val="3772245092"/>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type="blank">
  <p:cSld name="空白">
    <p:spTree>
      <p:nvGrpSpPr>
        <p:cNvPr id="1" name=""/>
        <p:cNvGrpSpPr/>
        <p:nvPr/>
      </p:nvGrpSpPr>
      <p:grpSpPr>
        <a:xfrm>
          <a:off x="0" y="0"/>
          <a:ext cx="0" cy="0"/>
          <a:chOff x="0" y="0"/>
          <a:chExt cx="0" cy="0"/>
        </a:xfrm>
      </p:grpSpPr>
      <p:sp>
        <p:nvSpPr>
          <p:cNvPr id="2" name="KSO_FD"/>
          <p:cNvSpPr>
            <a:spLocks noGrp="1"/>
          </p:cNvSpPr>
          <p:nvPr>
            <p:ph type="dt" sz="half" idx="10"/>
          </p:nvPr>
        </p:nvSpPr>
        <p:spPr>
          <a:xfrm>
            <a:off x="838200" y="6356352"/>
            <a:ext cx="2743200" cy="365125"/>
          </a:xfrm>
          <a:prstGeom prst="rect">
            <a:avLst/>
          </a:prstGeom>
        </p:spPr>
        <p:txBody>
          <a:bodyPr/>
          <a:lstStyle/>
          <a:p>
            <a:fld id="{13D0CE79-49FB-443D-BEF8-6B709DE8FD0C}" type="datetimeFigureOut">
              <a:rPr lang="zh-CN" altLang="en-US" smtClean="0">
                <a:solidFill>
                  <a:srgbClr val="47494B">
                    <a:tint val="75000"/>
                  </a:srgbClr>
                </a:solidFill>
              </a:rPr>
              <a:pPr/>
              <a:t>2019/9/21</a:t>
            </a:fld>
            <a:endParaRPr lang="zh-CN" altLang="en-US">
              <a:solidFill>
                <a:srgbClr val="47494B">
                  <a:tint val="75000"/>
                </a:srgbClr>
              </a:solidFill>
            </a:endParaRPr>
          </a:p>
        </p:txBody>
      </p:sp>
      <p:sp>
        <p:nvSpPr>
          <p:cNvPr id="3" name="KSO_FT"/>
          <p:cNvSpPr>
            <a:spLocks noGrp="1"/>
          </p:cNvSpPr>
          <p:nvPr>
            <p:ph type="ftr" sz="quarter" idx="11"/>
          </p:nvPr>
        </p:nvSpPr>
        <p:spPr>
          <a:xfrm>
            <a:off x="4038600" y="6356352"/>
            <a:ext cx="4114800" cy="365125"/>
          </a:xfrm>
          <a:prstGeom prst="rect">
            <a:avLst/>
          </a:prstGeom>
        </p:spPr>
        <p:txBody>
          <a:bodyPr/>
          <a:lstStyle/>
          <a:p>
            <a:endParaRPr lang="zh-CN" altLang="en-US">
              <a:solidFill>
                <a:srgbClr val="47494B">
                  <a:tint val="75000"/>
                </a:srgbClr>
              </a:solidFill>
            </a:endParaRPr>
          </a:p>
        </p:txBody>
      </p:sp>
      <p:sp>
        <p:nvSpPr>
          <p:cNvPr id="4" name="KSO_FN"/>
          <p:cNvSpPr>
            <a:spLocks noGrp="1"/>
          </p:cNvSpPr>
          <p:nvPr>
            <p:ph type="sldNum" sz="quarter" idx="12"/>
          </p:nvPr>
        </p:nvSpPr>
        <p:spPr/>
        <p:txBody>
          <a:bodyPr/>
          <a:lstStyle/>
          <a:p>
            <a:pPr>
              <a:defRPr/>
            </a:pPr>
            <a:fld id="{97C63445-BFF1-4D75-8AAE-59302FA2DDFF}" type="slidenum">
              <a:rPr lang="zh-CN" altLang="en-US" smtClean="0">
                <a:solidFill>
                  <a:srgbClr val="47494B">
                    <a:tint val="75000"/>
                  </a:srgbClr>
                </a:solidFill>
              </a:rPr>
              <a:pPr>
                <a:defRPr/>
              </a:pPr>
              <a:t>‹#›</a:t>
            </a:fld>
            <a:endParaRPr lang="en-US">
              <a:solidFill>
                <a:srgbClr val="47494B">
                  <a:tint val="75000"/>
                </a:srgbClr>
              </a:solidFill>
            </a:endParaRPr>
          </a:p>
        </p:txBody>
      </p:sp>
    </p:spTree>
    <p:extLst>
      <p:ext uri="{BB962C8B-B14F-4D97-AF65-F5344CB8AC3E}">
        <p14:creationId xmlns:p14="http://schemas.microsoft.com/office/powerpoint/2010/main" val="2452789495"/>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userDrawn="1">
  <p:cSld name="标题和内容">
    <p:spTree>
      <p:nvGrpSpPr>
        <p:cNvPr id="1" name=""/>
        <p:cNvGrpSpPr/>
        <p:nvPr/>
      </p:nvGrpSpPr>
      <p:grpSpPr>
        <a:xfrm>
          <a:off x="0" y="0"/>
          <a:ext cx="0" cy="0"/>
          <a:chOff x="0" y="0"/>
          <a:chExt cx="0" cy="0"/>
        </a:xfrm>
      </p:grpSpPr>
      <p:sp>
        <p:nvSpPr>
          <p:cNvPr id="2" name="KSO_BT1"/>
          <p:cNvSpPr>
            <a:spLocks noGrp="1"/>
          </p:cNvSpPr>
          <p:nvPr>
            <p:ph type="title"/>
          </p:nvPr>
        </p:nvSpPr>
        <p:spPr/>
        <p:txBody>
          <a:bodyPr lIns="360000"/>
          <a:lstStyle>
            <a:lvl1pPr marL="0" indent="0">
              <a:defRPr/>
            </a:lvl1pPr>
          </a:lstStyle>
          <a:p>
            <a:r>
              <a:rPr lang="zh-CN" altLang="en-US" dirty="0"/>
              <a:t>单击此处编辑母版标题样式</a:t>
            </a:r>
            <a:endParaRPr lang="en-US" dirty="0"/>
          </a:p>
        </p:txBody>
      </p:sp>
      <p:sp>
        <p:nvSpPr>
          <p:cNvPr id="4" name="KSO_FD"/>
          <p:cNvSpPr>
            <a:spLocks noGrp="1"/>
          </p:cNvSpPr>
          <p:nvPr>
            <p:ph type="dt" sz="half" idx="10"/>
          </p:nvPr>
        </p:nvSpPr>
        <p:spPr>
          <a:xfrm>
            <a:off x="838200" y="6356352"/>
            <a:ext cx="2743200" cy="365125"/>
          </a:xfrm>
          <a:prstGeom prst="rect">
            <a:avLst/>
          </a:prstGeom>
        </p:spPr>
        <p:txBody>
          <a:bodyPr/>
          <a:lstStyle/>
          <a:p>
            <a:fld id="{13D0CE79-49FB-443D-BEF8-6B709DE8FD0C}" type="datetimeFigureOut">
              <a:rPr lang="zh-CN" altLang="en-US" smtClean="0">
                <a:solidFill>
                  <a:srgbClr val="47494B">
                    <a:tint val="75000"/>
                  </a:srgbClr>
                </a:solidFill>
              </a:rPr>
              <a:pPr/>
              <a:t>2019/9/21</a:t>
            </a:fld>
            <a:endParaRPr lang="zh-CN" altLang="en-US">
              <a:solidFill>
                <a:srgbClr val="47494B">
                  <a:tint val="75000"/>
                </a:srgbClr>
              </a:solidFill>
            </a:endParaRPr>
          </a:p>
        </p:txBody>
      </p:sp>
      <p:sp>
        <p:nvSpPr>
          <p:cNvPr id="5" name="KSO_FT"/>
          <p:cNvSpPr>
            <a:spLocks noGrp="1"/>
          </p:cNvSpPr>
          <p:nvPr>
            <p:ph type="ftr" sz="quarter" idx="11"/>
          </p:nvPr>
        </p:nvSpPr>
        <p:spPr>
          <a:xfrm>
            <a:off x="4038600" y="6356352"/>
            <a:ext cx="4114800" cy="365125"/>
          </a:xfrm>
          <a:prstGeom prst="rect">
            <a:avLst/>
          </a:prstGeom>
        </p:spPr>
        <p:txBody>
          <a:bodyPr/>
          <a:lstStyle/>
          <a:p>
            <a:endParaRPr lang="zh-CN" altLang="en-US">
              <a:solidFill>
                <a:srgbClr val="47494B">
                  <a:tint val="75000"/>
                </a:srgbClr>
              </a:solidFill>
            </a:endParaRPr>
          </a:p>
        </p:txBody>
      </p:sp>
      <p:sp>
        <p:nvSpPr>
          <p:cNvPr id="6" name="KSO_FN"/>
          <p:cNvSpPr>
            <a:spLocks noGrp="1"/>
          </p:cNvSpPr>
          <p:nvPr>
            <p:ph type="sldNum" sz="quarter" idx="12"/>
          </p:nvPr>
        </p:nvSpPr>
        <p:spPr/>
        <p:txBody>
          <a:bodyPr/>
          <a:lstStyle/>
          <a:p>
            <a:pPr>
              <a:defRPr/>
            </a:pPr>
            <a:fld id="{7ECBE3A5-8106-4211-8E5E-556CFB3A6DC2}" type="slidenum">
              <a:rPr lang="zh-CN" altLang="en-US" smtClean="0">
                <a:solidFill>
                  <a:srgbClr val="47494B">
                    <a:tint val="75000"/>
                  </a:srgbClr>
                </a:solidFill>
              </a:rPr>
              <a:pPr>
                <a:defRPr/>
              </a:pPr>
              <a:t>‹#›</a:t>
            </a:fld>
            <a:endParaRPr lang="en-US">
              <a:solidFill>
                <a:srgbClr val="47494B">
                  <a:tint val="75000"/>
                </a:srgbClr>
              </a:solidFill>
            </a:endParaRPr>
          </a:p>
        </p:txBody>
      </p:sp>
      <p:sp>
        <p:nvSpPr>
          <p:cNvPr id="9" name="内容占位符 7"/>
          <p:cNvSpPr>
            <a:spLocks noGrp="1"/>
          </p:cNvSpPr>
          <p:nvPr>
            <p:ph sz="quarter" idx="13"/>
          </p:nvPr>
        </p:nvSpPr>
        <p:spPr>
          <a:xfrm>
            <a:off x="558800" y="1027612"/>
            <a:ext cx="11056059" cy="5590902"/>
          </a:xfrm>
        </p:spPr>
        <p:txBody>
          <a:bodyPr>
            <a:normAutofit/>
          </a:bodyPr>
          <a:lstStyle>
            <a:lvl1pPr marL="0" indent="0">
              <a:lnSpc>
                <a:spcPct val="120000"/>
              </a:lnSpc>
              <a:spcBef>
                <a:spcPts val="0"/>
              </a:spcBef>
              <a:spcAft>
                <a:spcPts val="0"/>
              </a:spcAft>
              <a:buFontTx/>
              <a:buNone/>
              <a:defRPr sz="1200">
                <a:solidFill>
                  <a:schemeClr val="tx1">
                    <a:lumMod val="50000"/>
                    <a:lumOff val="50000"/>
                  </a:schemeClr>
                </a:solidFill>
                <a:latin typeface="+mn-ea"/>
                <a:ea typeface="+mn-ea"/>
              </a:defRPr>
            </a:lvl1pPr>
            <a:lvl2pPr marL="0">
              <a:lnSpc>
                <a:spcPct val="120000"/>
              </a:lnSpc>
              <a:spcBef>
                <a:spcPts val="0"/>
              </a:spcBef>
              <a:spcAft>
                <a:spcPts val="0"/>
              </a:spcAft>
              <a:buFontTx/>
              <a:buNone/>
              <a:defRPr sz="1200">
                <a:solidFill>
                  <a:schemeClr val="tx1">
                    <a:lumMod val="50000"/>
                    <a:lumOff val="50000"/>
                  </a:schemeClr>
                </a:solidFill>
                <a:latin typeface="+mn-ea"/>
                <a:ea typeface="+mn-ea"/>
              </a:defRPr>
            </a:lvl2pPr>
            <a:lvl3pPr marL="0" indent="0">
              <a:lnSpc>
                <a:spcPct val="120000"/>
              </a:lnSpc>
              <a:spcBef>
                <a:spcPts val="0"/>
              </a:spcBef>
              <a:spcAft>
                <a:spcPts val="0"/>
              </a:spcAft>
              <a:buFontTx/>
              <a:buNone/>
              <a:defRPr sz="1200">
                <a:solidFill>
                  <a:schemeClr val="tx1">
                    <a:lumMod val="50000"/>
                    <a:lumOff val="50000"/>
                  </a:schemeClr>
                </a:solidFill>
                <a:latin typeface="+mn-ea"/>
                <a:ea typeface="+mn-ea"/>
              </a:defRPr>
            </a:lvl3pPr>
            <a:lvl4pPr marL="0" indent="0">
              <a:lnSpc>
                <a:spcPct val="120000"/>
              </a:lnSpc>
              <a:spcBef>
                <a:spcPts val="0"/>
              </a:spcBef>
              <a:spcAft>
                <a:spcPts val="0"/>
              </a:spcAft>
              <a:buFontTx/>
              <a:buNone/>
              <a:defRPr sz="1200">
                <a:solidFill>
                  <a:schemeClr val="tx1">
                    <a:lumMod val="50000"/>
                    <a:lumOff val="50000"/>
                  </a:schemeClr>
                </a:solidFill>
                <a:latin typeface="+mn-ea"/>
                <a:ea typeface="+mn-ea"/>
              </a:defRPr>
            </a:lvl4pPr>
            <a:lvl5pPr marL="0" indent="0">
              <a:lnSpc>
                <a:spcPct val="120000"/>
              </a:lnSpc>
              <a:spcBef>
                <a:spcPts val="0"/>
              </a:spcBef>
              <a:spcAft>
                <a:spcPts val="0"/>
              </a:spcAft>
              <a:buFontTx/>
              <a:buNone/>
              <a:defRPr sz="1200">
                <a:solidFill>
                  <a:schemeClr val="tx1">
                    <a:lumMod val="50000"/>
                    <a:lumOff val="50000"/>
                  </a:schemeClr>
                </a:solidFill>
                <a:latin typeface="+mn-ea"/>
                <a:ea typeface="+mn-ea"/>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584118903"/>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cSld name="标题幻灯片">
    <p:bg>
      <p:bgPr>
        <a:solidFill>
          <a:srgbClr val="92D050"/>
        </a:solidFill>
        <a:effectLst/>
      </p:bgPr>
    </p:bg>
    <p:spTree>
      <p:nvGrpSpPr>
        <p:cNvPr id="1" name=""/>
        <p:cNvGrpSpPr/>
        <p:nvPr/>
      </p:nvGrpSpPr>
      <p:grpSpPr>
        <a:xfrm>
          <a:off x="0" y="0"/>
          <a:ext cx="0" cy="0"/>
          <a:chOff x="0" y="0"/>
          <a:chExt cx="0" cy="0"/>
        </a:xfrm>
      </p:grpSpPr>
      <p:sp>
        <p:nvSpPr>
          <p:cNvPr id="4" name="KSO_FD"/>
          <p:cNvSpPr>
            <a:spLocks noGrp="1"/>
          </p:cNvSpPr>
          <p:nvPr>
            <p:ph type="dt" sz="half" idx="10"/>
          </p:nvPr>
        </p:nvSpPr>
        <p:spPr>
          <a:xfrm>
            <a:off x="838200" y="6356352"/>
            <a:ext cx="2743200" cy="365125"/>
          </a:xfrm>
          <a:prstGeom prst="rect">
            <a:avLst/>
          </a:prstGeom>
        </p:spPr>
        <p:txBody>
          <a:bodyPr/>
          <a:lstStyle/>
          <a:p>
            <a:fld id="{C9E60F58-3108-4415-857A-6D0360DF626E}" type="datetimeFigureOut">
              <a:rPr lang="zh-CN" altLang="en-US" smtClean="0">
                <a:solidFill>
                  <a:srgbClr val="47494B">
                    <a:tint val="75000"/>
                  </a:srgbClr>
                </a:solidFill>
              </a:rPr>
              <a:pPr/>
              <a:t>2019/9/21</a:t>
            </a:fld>
            <a:endParaRPr lang="zh-CN" altLang="en-US">
              <a:solidFill>
                <a:srgbClr val="47494B">
                  <a:tint val="75000"/>
                </a:srgbClr>
              </a:solidFill>
            </a:endParaRPr>
          </a:p>
        </p:txBody>
      </p:sp>
      <p:sp>
        <p:nvSpPr>
          <p:cNvPr id="5" name="KSO_FT"/>
          <p:cNvSpPr>
            <a:spLocks noGrp="1"/>
          </p:cNvSpPr>
          <p:nvPr>
            <p:ph type="ftr" sz="quarter" idx="11"/>
          </p:nvPr>
        </p:nvSpPr>
        <p:spPr>
          <a:xfrm>
            <a:off x="4038600" y="6356352"/>
            <a:ext cx="4114800" cy="365125"/>
          </a:xfrm>
          <a:prstGeom prst="rect">
            <a:avLst/>
          </a:prstGeom>
        </p:spPr>
        <p:txBody>
          <a:bodyPr/>
          <a:lstStyle/>
          <a:p>
            <a:pPr>
              <a:defRPr/>
            </a:pPr>
            <a:endParaRPr lang="zh-CN" altLang="en-US">
              <a:solidFill>
                <a:srgbClr val="47494B">
                  <a:tint val="75000"/>
                </a:srgbClr>
              </a:solidFill>
            </a:endParaRPr>
          </a:p>
        </p:txBody>
      </p:sp>
      <p:sp>
        <p:nvSpPr>
          <p:cNvPr id="6" name="KSO_FN"/>
          <p:cNvSpPr>
            <a:spLocks noGrp="1"/>
          </p:cNvSpPr>
          <p:nvPr>
            <p:ph type="sldNum" sz="quarter" idx="12"/>
          </p:nvPr>
        </p:nvSpPr>
        <p:spPr/>
        <p:txBody>
          <a:bodyPr/>
          <a:lstStyle/>
          <a:p>
            <a:pPr>
              <a:defRPr/>
            </a:pPr>
            <a:fld id="{7FF5F9A9-713F-4A58-B2C5-764650622B90}" type="slidenum">
              <a:rPr lang="zh-CN" altLang="zh-CN" smtClean="0">
                <a:solidFill>
                  <a:srgbClr val="47494B">
                    <a:tint val="75000"/>
                  </a:srgbClr>
                </a:solidFill>
              </a:rPr>
              <a:pPr>
                <a:defRPr/>
              </a:pPr>
              <a:t>‹#›</a:t>
            </a:fld>
            <a:endParaRPr lang="zh-CN" altLang="zh-CN" sz="1800">
              <a:solidFill>
                <a:srgbClr val="47494B">
                  <a:tint val="75000"/>
                </a:srgbClr>
              </a:solidFill>
            </a:endParaRPr>
          </a:p>
        </p:txBody>
      </p:sp>
      <p:sp>
        <p:nvSpPr>
          <p:cNvPr id="3" name="KSO_CT2"/>
          <p:cNvSpPr>
            <a:spLocks noGrp="1"/>
          </p:cNvSpPr>
          <p:nvPr>
            <p:ph type="subTitle" idx="1" hasCustomPrompt="1"/>
          </p:nvPr>
        </p:nvSpPr>
        <p:spPr>
          <a:xfrm>
            <a:off x="1488874" y="2552899"/>
            <a:ext cx="8889569" cy="467211"/>
          </a:xfrm>
          <a:noFill/>
        </p:spPr>
        <p:txBody>
          <a:bodyPr>
            <a:noAutofit/>
          </a:bodyPr>
          <a:lstStyle>
            <a:lvl1pPr marL="0" indent="0" algn="ctr">
              <a:buNone/>
              <a:defRPr sz="1800">
                <a:solidFill>
                  <a:schemeClr val="bg1"/>
                </a:solidFill>
                <a:effectLs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单击此处添加您的副标题</a:t>
            </a:r>
          </a:p>
        </p:txBody>
      </p:sp>
      <p:sp>
        <p:nvSpPr>
          <p:cNvPr id="7" name="KSO_CT1"/>
          <p:cNvSpPr>
            <a:spLocks noGrp="1"/>
          </p:cNvSpPr>
          <p:nvPr>
            <p:ph type="title" hasCustomPrompt="1"/>
          </p:nvPr>
        </p:nvSpPr>
        <p:spPr>
          <a:xfrm>
            <a:off x="1488873" y="1741717"/>
            <a:ext cx="8889571" cy="783622"/>
          </a:xfrm>
        </p:spPr>
        <p:txBody>
          <a:bodyPr>
            <a:noAutofit/>
          </a:bodyPr>
          <a:lstStyle>
            <a:lvl1pPr algn="ctr">
              <a:defRPr sz="4200" baseline="0">
                <a:solidFill>
                  <a:schemeClr val="bg1"/>
                </a:solidFill>
                <a:effectLst/>
                <a:latin typeface="Baskerville Old Face" panose="02020602080505020303" pitchFamily="18" charset="0"/>
              </a:defRPr>
            </a:lvl1pPr>
          </a:lstStyle>
          <a:p>
            <a:r>
              <a:rPr lang="zh-CN" altLang="en-US" dirty="0"/>
              <a:t>单击此处添加您的标题</a:t>
            </a:r>
          </a:p>
        </p:txBody>
      </p:sp>
    </p:spTree>
    <p:extLst>
      <p:ext uri="{BB962C8B-B14F-4D97-AF65-F5344CB8AC3E}">
        <p14:creationId xmlns:p14="http://schemas.microsoft.com/office/powerpoint/2010/main" val="3836302376"/>
      </p:ext>
    </p:extLst>
  </p:cSld>
  <p:clrMapOvr>
    <a:masterClrMapping/>
  </p:clrMapOvr>
  <p:extLst>
    <p:ext uri="{DCECCB84-F9BA-43D5-87BE-67443E8EF086}">
      <p15:sldGuideLst xmlns:p15="http://schemas.microsoft.com/office/powerpoint/2012/main"/>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userDrawn="1">
  <p:cSld name="两栏内容">
    <p:spTree>
      <p:nvGrpSpPr>
        <p:cNvPr id="1" name=""/>
        <p:cNvGrpSpPr/>
        <p:nvPr/>
      </p:nvGrpSpPr>
      <p:grpSpPr>
        <a:xfrm>
          <a:off x="0" y="0"/>
          <a:ext cx="0" cy="0"/>
          <a:chOff x="0" y="0"/>
          <a:chExt cx="0" cy="0"/>
        </a:xfrm>
      </p:grpSpPr>
      <p:sp>
        <p:nvSpPr>
          <p:cNvPr id="2" name="KSO_BT1"/>
          <p:cNvSpPr>
            <a:spLocks noGrp="1"/>
          </p:cNvSpPr>
          <p:nvPr>
            <p:ph type="title"/>
          </p:nvPr>
        </p:nvSpPr>
        <p:spPr/>
        <p:txBody>
          <a:bodyPr/>
          <a:lstStyle>
            <a:lvl1pPr algn="r">
              <a:defRPr/>
            </a:lvl1pPr>
          </a:lstStyle>
          <a:p>
            <a:r>
              <a:rPr lang="zh-CN" altLang="en-US" dirty="0"/>
              <a:t>单击此处编辑母版标题样式</a:t>
            </a:r>
            <a:endParaRPr lang="en-US" dirty="0"/>
          </a:p>
        </p:txBody>
      </p:sp>
      <p:sp>
        <p:nvSpPr>
          <p:cNvPr id="5" name="KSO_FD"/>
          <p:cNvSpPr>
            <a:spLocks noGrp="1"/>
          </p:cNvSpPr>
          <p:nvPr>
            <p:ph type="dt" sz="half" idx="10"/>
          </p:nvPr>
        </p:nvSpPr>
        <p:spPr>
          <a:xfrm>
            <a:off x="838200" y="6356352"/>
            <a:ext cx="2743200" cy="365125"/>
          </a:xfrm>
          <a:prstGeom prst="rect">
            <a:avLst/>
          </a:prstGeom>
        </p:spPr>
        <p:txBody>
          <a:bodyPr/>
          <a:lstStyle/>
          <a:p>
            <a:fld id="{13D0CE79-49FB-443D-BEF8-6B709DE8FD0C}" type="datetimeFigureOut">
              <a:rPr lang="zh-CN" altLang="en-US" smtClean="0">
                <a:solidFill>
                  <a:srgbClr val="47494B">
                    <a:tint val="75000"/>
                  </a:srgbClr>
                </a:solidFill>
              </a:rPr>
              <a:pPr/>
              <a:t>2019/9/21</a:t>
            </a:fld>
            <a:endParaRPr lang="zh-CN" altLang="en-US">
              <a:solidFill>
                <a:srgbClr val="47494B">
                  <a:tint val="75000"/>
                </a:srgbClr>
              </a:solidFill>
            </a:endParaRPr>
          </a:p>
        </p:txBody>
      </p:sp>
      <p:sp>
        <p:nvSpPr>
          <p:cNvPr id="6" name="KSO_FT"/>
          <p:cNvSpPr>
            <a:spLocks noGrp="1"/>
          </p:cNvSpPr>
          <p:nvPr>
            <p:ph type="ftr" sz="quarter" idx="11"/>
          </p:nvPr>
        </p:nvSpPr>
        <p:spPr>
          <a:xfrm>
            <a:off x="4038600" y="6356352"/>
            <a:ext cx="4114800" cy="365125"/>
          </a:xfrm>
          <a:prstGeom prst="rect">
            <a:avLst/>
          </a:prstGeom>
        </p:spPr>
        <p:txBody>
          <a:bodyPr/>
          <a:lstStyle/>
          <a:p>
            <a:endParaRPr lang="zh-CN" altLang="en-US">
              <a:solidFill>
                <a:srgbClr val="47494B">
                  <a:tint val="75000"/>
                </a:srgbClr>
              </a:solidFill>
            </a:endParaRPr>
          </a:p>
        </p:txBody>
      </p:sp>
      <p:sp>
        <p:nvSpPr>
          <p:cNvPr id="7" name="KSO_FN"/>
          <p:cNvSpPr>
            <a:spLocks noGrp="1"/>
          </p:cNvSpPr>
          <p:nvPr>
            <p:ph type="sldNum" sz="quarter" idx="12"/>
          </p:nvPr>
        </p:nvSpPr>
        <p:spPr/>
        <p:txBody>
          <a:bodyPr/>
          <a:lstStyle/>
          <a:p>
            <a:pPr>
              <a:defRPr/>
            </a:pPr>
            <a:fld id="{A060D63D-BDEC-4675-A1C7-4F4F2FC041DE}" type="slidenum">
              <a:rPr lang="zh-CN" altLang="en-US" smtClean="0">
                <a:solidFill>
                  <a:srgbClr val="47494B">
                    <a:tint val="75000"/>
                  </a:srgbClr>
                </a:solidFill>
              </a:rPr>
              <a:pPr>
                <a:defRPr/>
              </a:pPr>
              <a:t>‹#›</a:t>
            </a:fld>
            <a:endParaRPr lang="en-US">
              <a:solidFill>
                <a:srgbClr val="47494B">
                  <a:tint val="75000"/>
                </a:srgbClr>
              </a:solidFill>
            </a:endParaRPr>
          </a:p>
        </p:txBody>
      </p:sp>
      <p:sp>
        <p:nvSpPr>
          <p:cNvPr id="9" name="内容占位符 8"/>
          <p:cNvSpPr>
            <a:spLocks noGrp="1"/>
          </p:cNvSpPr>
          <p:nvPr>
            <p:ph sz="quarter" idx="13"/>
          </p:nvPr>
        </p:nvSpPr>
        <p:spPr>
          <a:xfrm>
            <a:off x="1399822" y="1244601"/>
            <a:ext cx="5079295" cy="4932363"/>
          </a:xfrm>
        </p:spPr>
        <p:txBody>
          <a:bodyPr>
            <a:normAutofit/>
          </a:bodyPr>
          <a:lstStyle>
            <a:lvl1pPr marL="0" indent="0">
              <a:lnSpc>
                <a:spcPct val="120000"/>
              </a:lnSpc>
              <a:spcBef>
                <a:spcPts val="0"/>
              </a:spcBef>
              <a:spcAft>
                <a:spcPts val="0"/>
              </a:spcAft>
              <a:buFontTx/>
              <a:buNone/>
              <a:defRPr sz="1200">
                <a:solidFill>
                  <a:schemeClr val="tx1">
                    <a:lumMod val="50000"/>
                    <a:lumOff val="50000"/>
                  </a:schemeClr>
                </a:solidFill>
                <a:latin typeface="+mn-ea"/>
                <a:ea typeface="+mn-ea"/>
              </a:defRPr>
            </a:lvl1pPr>
            <a:lvl2pPr marL="0">
              <a:lnSpc>
                <a:spcPct val="120000"/>
              </a:lnSpc>
              <a:spcBef>
                <a:spcPts val="0"/>
              </a:spcBef>
              <a:spcAft>
                <a:spcPts val="0"/>
              </a:spcAft>
              <a:buFontTx/>
              <a:buNone/>
              <a:defRPr sz="1200">
                <a:solidFill>
                  <a:schemeClr val="tx1">
                    <a:lumMod val="50000"/>
                    <a:lumOff val="50000"/>
                  </a:schemeClr>
                </a:solidFill>
                <a:latin typeface="+mn-ea"/>
                <a:ea typeface="+mn-ea"/>
              </a:defRPr>
            </a:lvl2pPr>
            <a:lvl3pPr marL="0" indent="0">
              <a:lnSpc>
                <a:spcPct val="120000"/>
              </a:lnSpc>
              <a:spcBef>
                <a:spcPts val="0"/>
              </a:spcBef>
              <a:spcAft>
                <a:spcPts val="0"/>
              </a:spcAft>
              <a:buFontTx/>
              <a:buNone/>
              <a:defRPr sz="1200">
                <a:solidFill>
                  <a:schemeClr val="tx1">
                    <a:lumMod val="50000"/>
                    <a:lumOff val="50000"/>
                  </a:schemeClr>
                </a:solidFill>
                <a:latin typeface="+mn-ea"/>
                <a:ea typeface="+mn-ea"/>
              </a:defRPr>
            </a:lvl3pPr>
            <a:lvl4pPr marL="0" indent="0">
              <a:lnSpc>
                <a:spcPct val="120000"/>
              </a:lnSpc>
              <a:spcBef>
                <a:spcPts val="0"/>
              </a:spcBef>
              <a:spcAft>
                <a:spcPts val="0"/>
              </a:spcAft>
              <a:buFontTx/>
              <a:buNone/>
              <a:defRPr sz="1200">
                <a:solidFill>
                  <a:schemeClr val="tx1">
                    <a:lumMod val="50000"/>
                    <a:lumOff val="50000"/>
                  </a:schemeClr>
                </a:solidFill>
                <a:latin typeface="+mn-ea"/>
                <a:ea typeface="+mn-ea"/>
              </a:defRPr>
            </a:lvl4pPr>
            <a:lvl5pPr marL="0" indent="0">
              <a:lnSpc>
                <a:spcPct val="120000"/>
              </a:lnSpc>
              <a:spcBef>
                <a:spcPts val="0"/>
              </a:spcBef>
              <a:spcAft>
                <a:spcPts val="0"/>
              </a:spcAft>
              <a:buFontTx/>
              <a:buNone/>
              <a:defRPr sz="1200">
                <a:solidFill>
                  <a:schemeClr val="tx1">
                    <a:lumMod val="50000"/>
                    <a:lumOff val="50000"/>
                  </a:schemeClr>
                </a:solidFill>
                <a:latin typeface="+mn-ea"/>
                <a:ea typeface="+mn-ea"/>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3" name="图片占位符 11"/>
          <p:cNvSpPr>
            <a:spLocks noGrp="1"/>
          </p:cNvSpPr>
          <p:nvPr>
            <p:ph type="pic" sz="quarter" idx="15"/>
          </p:nvPr>
        </p:nvSpPr>
        <p:spPr>
          <a:xfrm>
            <a:off x="6536267" y="1244601"/>
            <a:ext cx="5077884" cy="4932363"/>
          </a:xfrm>
        </p:spPr>
        <p:txBody>
          <a:bodyPr/>
          <a:lstStyle/>
          <a:p>
            <a:endParaRPr lang="zh-CN" altLang="en-US"/>
          </a:p>
        </p:txBody>
      </p:sp>
    </p:spTree>
    <p:extLst>
      <p:ext uri="{BB962C8B-B14F-4D97-AF65-F5344CB8AC3E}">
        <p14:creationId xmlns:p14="http://schemas.microsoft.com/office/powerpoint/2010/main" val="571392546"/>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Obj">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Click to edit Master title style</a:t>
            </a:r>
            <a:endParaRPr lang="zh-CN" altLang="en-US" dirty="0"/>
          </a:p>
        </p:txBody>
      </p:sp>
      <p:sp>
        <p:nvSpPr>
          <p:cNvPr id="3" name="内容占位符 2"/>
          <p:cNvSpPr>
            <a:spLocks noGrp="1"/>
          </p:cNvSpPr>
          <p:nvPr>
            <p:ph sz="half" idx="1"/>
          </p:nvPr>
        </p:nvSpPr>
        <p:spPr>
          <a:xfrm>
            <a:off x="1346728" y="1600201"/>
            <a:ext cx="4546072" cy="3975101"/>
          </a:xfrm>
        </p:spPr>
        <p:txBody>
          <a:bodyPr/>
          <a:lstStyle>
            <a:lvl1pPr>
              <a:defRPr sz="1200">
                <a:latin typeface="黑体"/>
                <a:ea typeface="黑体"/>
                <a:cs typeface="黑体"/>
              </a:defRPr>
            </a:lvl1pPr>
          </a:lstStyle>
          <a:p>
            <a:pPr lvl="0"/>
            <a:r>
              <a:rPr lang="en-US" altLang="zh-CN" dirty="0"/>
              <a:t>Click to edit Master text styles</a:t>
            </a:r>
          </a:p>
        </p:txBody>
      </p:sp>
      <p:sp>
        <p:nvSpPr>
          <p:cNvPr id="4" name="内容占位符 3"/>
          <p:cNvSpPr>
            <a:spLocks noGrp="1"/>
          </p:cNvSpPr>
          <p:nvPr>
            <p:ph sz="half" idx="2"/>
          </p:nvPr>
        </p:nvSpPr>
        <p:spPr>
          <a:xfrm>
            <a:off x="6297083" y="1600200"/>
            <a:ext cx="4438651" cy="3975100"/>
          </a:xfrm>
        </p:spPr>
        <p:txBody>
          <a:bodyPr/>
          <a:lstStyle>
            <a:lvl1pPr>
              <a:defRPr sz="1200">
                <a:latin typeface="黑体"/>
                <a:ea typeface="黑体"/>
                <a:cs typeface="黑体"/>
              </a:defRPr>
            </a:lvl1pPr>
          </a:lstStyle>
          <a:p>
            <a:pPr lvl="0"/>
            <a:r>
              <a:rPr lang="en-US" altLang="zh-CN"/>
              <a:t>Click to edit Master text styles</a:t>
            </a:r>
          </a:p>
        </p:txBody>
      </p:sp>
      <p:sp>
        <p:nvSpPr>
          <p:cNvPr id="5" name="Rectangle 6"/>
          <p:cNvSpPr>
            <a:spLocks noGrp="1" noChangeArrowheads="1"/>
          </p:cNvSpPr>
          <p:nvPr>
            <p:ph type="sldNum" sz="quarter" idx="10"/>
          </p:nvPr>
        </p:nvSpPr>
        <p:spPr>
          <a:ln/>
        </p:spPr>
        <p:txBody>
          <a:bodyPr/>
          <a:lstStyle>
            <a:lvl1pPr>
              <a:defRPr/>
            </a:lvl1pPr>
          </a:lstStyle>
          <a:p>
            <a:pPr>
              <a:defRPr/>
            </a:pPr>
            <a:fld id="{A060D63D-BDEC-4675-A1C7-4F4F2FC041DE}" type="slidenum">
              <a:rPr lang="zh-CN" alt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400676809"/>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objTx">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40318" y="457200"/>
            <a:ext cx="3932767" cy="1600200"/>
          </a:xfrm>
        </p:spPr>
        <p:txBody>
          <a:bodyPr anchor="b"/>
          <a:lstStyle>
            <a:lvl1pPr>
              <a:defRPr sz="2000"/>
            </a:lvl1pPr>
          </a:lstStyle>
          <a:p>
            <a:r>
              <a:rPr lang="en-US" altLang="zh-CN" dirty="0"/>
              <a:t>Click to edit Master title style</a:t>
            </a:r>
            <a:endParaRPr lang="zh-CN" altLang="en-US" dirty="0"/>
          </a:p>
        </p:txBody>
      </p:sp>
      <p:sp>
        <p:nvSpPr>
          <p:cNvPr id="3" name="内容占位符 2"/>
          <p:cNvSpPr>
            <a:spLocks noGrp="1"/>
          </p:cNvSpPr>
          <p:nvPr>
            <p:ph idx="1"/>
          </p:nvPr>
        </p:nvSpPr>
        <p:spPr>
          <a:xfrm>
            <a:off x="5183717" y="987426"/>
            <a:ext cx="6172200" cy="4873625"/>
          </a:xfrm>
        </p:spPr>
        <p:txBody>
          <a:bodyPr/>
          <a:lstStyle>
            <a:lvl1pPr>
              <a:defRPr sz="1600">
                <a:latin typeface="yahei"/>
                <a:cs typeface="yahei"/>
              </a:defRPr>
            </a:lvl1pPr>
            <a:lvl2pPr>
              <a:defRPr sz="1600"/>
            </a:lvl2pPr>
            <a:lvl3pPr>
              <a:defRPr sz="1600"/>
            </a:lvl3pPr>
            <a:lvl4pPr>
              <a:defRPr sz="1600"/>
            </a:lvl4pPr>
            <a:lvl5pPr>
              <a:defRPr sz="1600"/>
            </a:lvl5pPr>
            <a:lvl6pPr>
              <a:defRPr sz="2000"/>
            </a:lvl6pPr>
            <a:lvl7pPr>
              <a:defRPr sz="2000"/>
            </a:lvl7pPr>
            <a:lvl8pPr>
              <a:defRPr sz="2000"/>
            </a:lvl8pPr>
            <a:lvl9pPr>
              <a:defRPr sz="2000"/>
            </a:lvl9pPr>
          </a:lstStyle>
          <a:p>
            <a:pPr lvl="0"/>
            <a:r>
              <a:rPr lang="en-US" altLang="zh-CN" dirty="0"/>
              <a:t>Click to edit Master text styles</a:t>
            </a:r>
          </a:p>
          <a:p>
            <a:pPr lvl="1"/>
            <a:endParaRPr lang="en-US" altLang="zh-CN" dirty="0"/>
          </a:p>
          <a:p>
            <a:pPr lvl="2"/>
            <a:endParaRPr lang="en-US" altLang="zh-CN" dirty="0"/>
          </a:p>
          <a:p>
            <a:pPr lvl="3"/>
            <a:endParaRPr lang="en-US" altLang="zh-CN" dirty="0"/>
          </a:p>
          <a:p>
            <a:pPr lvl="4"/>
            <a:endParaRPr lang="en-US" altLang="zh-CN" dirty="0"/>
          </a:p>
        </p:txBody>
      </p:sp>
      <p:sp>
        <p:nvSpPr>
          <p:cNvPr id="4" name="文本占位符 3"/>
          <p:cNvSpPr>
            <a:spLocks noGrp="1"/>
          </p:cNvSpPr>
          <p:nvPr>
            <p:ph type="body" sz="half" idx="2"/>
          </p:nvPr>
        </p:nvSpPr>
        <p:spPr>
          <a:xfrm>
            <a:off x="840318" y="2057400"/>
            <a:ext cx="3932767" cy="3811588"/>
          </a:xfrm>
          <a:solidFill>
            <a:srgbClr val="92D050"/>
          </a:solidFill>
        </p:spPr>
        <p:txBody>
          <a:bodyPr/>
          <a:lstStyle>
            <a:lvl1pPr marL="0" indent="0">
              <a:buNone/>
              <a:defRPr sz="1200">
                <a:latin typeface="yahei"/>
                <a:cs typeface="yahei"/>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dirty="0"/>
              <a:t>Click to edit Master text styles</a:t>
            </a:r>
          </a:p>
        </p:txBody>
      </p:sp>
      <p:sp>
        <p:nvSpPr>
          <p:cNvPr id="5" name="Rectangle 6"/>
          <p:cNvSpPr>
            <a:spLocks noGrp="1" noChangeArrowheads="1"/>
          </p:cNvSpPr>
          <p:nvPr>
            <p:ph type="sldNum" sz="quarter" idx="10"/>
          </p:nvPr>
        </p:nvSpPr>
        <p:spPr>
          <a:ln/>
        </p:spPr>
        <p:txBody>
          <a:bodyPr/>
          <a:lstStyle>
            <a:lvl1pPr>
              <a:defRPr/>
            </a:lvl1pPr>
          </a:lstStyle>
          <a:p>
            <a:pPr>
              <a:defRPr/>
            </a:pPr>
            <a:fld id="{4BA77BC9-59A6-410B-964E-D24662C6CEEC}" type="slidenum">
              <a:rPr lang="zh-CN" altLang="en-US"/>
              <a:pPr>
                <a:defRPr/>
              </a:pPr>
              <a:t>‹#›</a:t>
            </a:fld>
            <a:endParaRPr lang="en-US"/>
          </a:p>
        </p:txBody>
      </p:sp>
    </p:spTree>
    <p:extLst>
      <p:ext uri="{BB962C8B-B14F-4D97-AF65-F5344CB8AC3E}">
        <p14:creationId xmlns:p14="http://schemas.microsoft.com/office/powerpoint/2010/main" val="12995688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6C08C213-32B0-4A11-BFEA-10554AA9C75E}" type="datetime1">
              <a:rPr lang="zh-CN" altLang="en-US" smtClean="0"/>
              <a:pPr/>
              <a:t>2019/9/21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34F1E86F-CBF7-4DF7-824A-AB405C555AAE}" type="slidenum">
              <a:rPr lang="zh-CN" altLang="en-US" smtClean="0"/>
              <a:pPr/>
              <a:t>‹#›</a:t>
            </a:fld>
            <a:endParaRPr lang="zh-CN" altLang="en-US"/>
          </a:p>
        </p:txBody>
      </p:sp>
    </p:spTree>
    <p:extLst>
      <p:ext uri="{BB962C8B-B14F-4D97-AF65-F5344CB8AC3E}">
        <p14:creationId xmlns:p14="http://schemas.microsoft.com/office/powerpoint/2010/main" val="10760519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EA03B1CD-0A47-4A9E-B1F1-FC03ABEBB9F2}" type="datetime1">
              <a:rPr lang="zh-CN" altLang="en-US" smtClean="0"/>
              <a:pPr/>
              <a:t>2019/9/21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4F1E86F-CBF7-4DF7-824A-AB405C555AAE}" type="slidenum">
              <a:rPr lang="zh-CN" altLang="en-US" smtClean="0"/>
              <a:pPr/>
              <a:t>‹#›</a:t>
            </a:fld>
            <a:endParaRPr lang="zh-CN" altLang="en-US"/>
          </a:p>
        </p:txBody>
      </p:sp>
    </p:spTree>
    <p:extLst>
      <p:ext uri="{BB962C8B-B14F-4D97-AF65-F5344CB8AC3E}">
        <p14:creationId xmlns:p14="http://schemas.microsoft.com/office/powerpoint/2010/main" val="35081078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DF9B761F-3713-4C9C-BDDF-93802D65D8CC}" type="datetime1">
              <a:rPr lang="zh-CN" altLang="en-US" smtClean="0"/>
              <a:pPr/>
              <a:t>2019/9/21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4F1E86F-CBF7-4DF7-824A-AB405C555AAE}" type="slidenum">
              <a:rPr lang="zh-CN" altLang="en-US" smtClean="0"/>
              <a:pPr/>
              <a:t>‹#›</a:t>
            </a:fld>
            <a:endParaRPr lang="zh-CN" altLang="en-US"/>
          </a:p>
        </p:txBody>
      </p:sp>
    </p:spTree>
    <p:extLst>
      <p:ext uri="{BB962C8B-B14F-4D97-AF65-F5344CB8AC3E}">
        <p14:creationId xmlns:p14="http://schemas.microsoft.com/office/powerpoint/2010/main" val="11969199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image" Target="../media/image1.jp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slideLayout" Target="../slideLayouts/slideLayout36.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5" Type="http://schemas.openxmlformats.org/officeDocument/2006/relationships/image" Target="../media/image1.jpg"/><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theme" Target="../theme/theme4.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5.xml"/><Relationship Id="rId13" Type="http://schemas.openxmlformats.org/officeDocument/2006/relationships/slideLayout" Target="../slideLayouts/slideLayout60.xml"/><Relationship Id="rId18" Type="http://schemas.openxmlformats.org/officeDocument/2006/relationships/slideLayout" Target="../slideLayouts/slideLayout65.xml"/><Relationship Id="rId3" Type="http://schemas.openxmlformats.org/officeDocument/2006/relationships/slideLayout" Target="../slideLayouts/slideLayout50.xml"/><Relationship Id="rId7" Type="http://schemas.openxmlformats.org/officeDocument/2006/relationships/slideLayout" Target="../slideLayouts/slideLayout54.xml"/><Relationship Id="rId12" Type="http://schemas.openxmlformats.org/officeDocument/2006/relationships/slideLayout" Target="../slideLayouts/slideLayout59.xml"/><Relationship Id="rId17" Type="http://schemas.openxmlformats.org/officeDocument/2006/relationships/slideLayout" Target="../slideLayouts/slideLayout64.xml"/><Relationship Id="rId2" Type="http://schemas.openxmlformats.org/officeDocument/2006/relationships/slideLayout" Target="../slideLayouts/slideLayout49.xml"/><Relationship Id="rId16" Type="http://schemas.openxmlformats.org/officeDocument/2006/relationships/slideLayout" Target="../slideLayouts/slideLayout63.xml"/><Relationship Id="rId20" Type="http://schemas.openxmlformats.org/officeDocument/2006/relationships/image" Target="../media/image2.png"/><Relationship Id="rId1" Type="http://schemas.openxmlformats.org/officeDocument/2006/relationships/slideLayout" Target="../slideLayouts/slideLayout48.xml"/><Relationship Id="rId6" Type="http://schemas.openxmlformats.org/officeDocument/2006/relationships/slideLayout" Target="../slideLayouts/slideLayout53.xml"/><Relationship Id="rId11" Type="http://schemas.openxmlformats.org/officeDocument/2006/relationships/slideLayout" Target="../slideLayouts/slideLayout58.xml"/><Relationship Id="rId5" Type="http://schemas.openxmlformats.org/officeDocument/2006/relationships/slideLayout" Target="../slideLayouts/slideLayout52.xml"/><Relationship Id="rId15" Type="http://schemas.openxmlformats.org/officeDocument/2006/relationships/slideLayout" Target="../slideLayouts/slideLayout62.xml"/><Relationship Id="rId10" Type="http://schemas.openxmlformats.org/officeDocument/2006/relationships/slideLayout" Target="../slideLayouts/slideLayout57.xml"/><Relationship Id="rId19" Type="http://schemas.openxmlformats.org/officeDocument/2006/relationships/theme" Target="../theme/theme5.xml"/><Relationship Id="rId4" Type="http://schemas.openxmlformats.org/officeDocument/2006/relationships/slideLayout" Target="../slideLayouts/slideLayout51.xml"/><Relationship Id="rId9" Type="http://schemas.openxmlformats.org/officeDocument/2006/relationships/slideLayout" Target="../slideLayouts/slideLayout56.xml"/><Relationship Id="rId14" Type="http://schemas.openxmlformats.org/officeDocument/2006/relationships/slideLayout" Target="../slideLayouts/slideLayout6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6097D47-B4C7-462A-8624-689C3321B9DB}" type="datetime1">
              <a:rPr lang="zh-CN" altLang="en-US" smtClean="0"/>
              <a:pPr/>
              <a:t>2019/9/21</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4F1E86F-CBF7-4DF7-824A-AB405C555AAE}" type="slidenum">
              <a:rPr lang="zh-CN" altLang="en-US" smtClean="0"/>
              <a:pPr/>
              <a:t>‹#›</a:t>
            </a:fld>
            <a:endParaRPr lang="zh-CN" altLang="en-US"/>
          </a:p>
        </p:txBody>
      </p:sp>
    </p:spTree>
    <p:extLst>
      <p:ext uri="{BB962C8B-B14F-4D97-AF65-F5344CB8AC3E}">
        <p14:creationId xmlns:p14="http://schemas.microsoft.com/office/powerpoint/2010/main" val="27928540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457200"/>
            <a:fld id="{65021969-FB30-554E-80CD-49F5E6657D61}" type="datetimeFigureOut">
              <a:rPr lang="en-US" smtClean="0">
                <a:solidFill>
                  <a:prstClr val="black">
                    <a:tint val="75000"/>
                  </a:prstClr>
                </a:solidFill>
              </a:rPr>
              <a:pPr defTabSz="457200"/>
              <a:t>9/21/19</a:t>
            </a:fld>
            <a:endParaRPr lang="en-US" dirty="0">
              <a:solidFill>
                <a:prstClr val="black">
                  <a:tint val="75000"/>
                </a:prstClr>
              </a:solidFill>
            </a:endParaRPr>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457200"/>
            <a:endParaRPr lang="en-US" dirty="0">
              <a:solidFill>
                <a:prstClr val="black">
                  <a:tint val="75000"/>
                </a:prstClr>
              </a:solidFill>
            </a:endParaRP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457200"/>
            <a:fld id="{713C7D3C-22D2-7449-8935-5F36E8921380}" type="slidenum">
              <a:rPr lang="en-US" smtClean="0">
                <a:solidFill>
                  <a:prstClr val="black">
                    <a:tint val="75000"/>
                  </a:prstClr>
                </a:solidFill>
              </a:rPr>
              <a:pPr defTabSz="457200"/>
              <a:t>‹#›</a:t>
            </a:fld>
            <a:endParaRPr lang="en-US" dirty="0">
              <a:solidFill>
                <a:prstClr val="black">
                  <a:tint val="75000"/>
                </a:prstClr>
              </a:solidFill>
            </a:endParaRPr>
          </a:p>
        </p:txBody>
      </p:sp>
    </p:spTree>
    <p:extLst>
      <p:ext uri="{BB962C8B-B14F-4D97-AF65-F5344CB8AC3E}">
        <p14:creationId xmlns:p14="http://schemas.microsoft.com/office/powerpoint/2010/main" val="221949012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dpi="0" rotWithShape="1">
          <a:blip r:embed="rId15"/>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457200"/>
            <a:fld id="{65021969-FB30-554E-80CD-49F5E6657D61}" type="datetimeFigureOut">
              <a:rPr lang="en-US" smtClean="0">
                <a:solidFill>
                  <a:prstClr val="black">
                    <a:tint val="75000"/>
                  </a:prstClr>
                </a:solidFill>
              </a:rPr>
              <a:pPr defTabSz="457200"/>
              <a:t>9/21/19</a:t>
            </a:fld>
            <a:endParaRPr lang="en-US" dirty="0">
              <a:solidFill>
                <a:prstClr val="black">
                  <a:tint val="75000"/>
                </a:prstClr>
              </a:solidFill>
            </a:endParaRPr>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457200"/>
            <a:endParaRPr lang="en-US" dirty="0">
              <a:solidFill>
                <a:prstClr val="black">
                  <a:tint val="75000"/>
                </a:prstClr>
              </a:solidFill>
            </a:endParaRP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457200"/>
            <a:fld id="{713C7D3C-22D2-7449-8935-5F36E8921380}" type="slidenum">
              <a:rPr lang="en-US" smtClean="0">
                <a:solidFill>
                  <a:prstClr val="black">
                    <a:tint val="75000"/>
                  </a:prstClr>
                </a:solidFill>
              </a:rPr>
              <a:pPr defTabSz="457200"/>
              <a:t>‹#›</a:t>
            </a:fld>
            <a:endParaRPr lang="en-US" dirty="0">
              <a:solidFill>
                <a:prstClr val="black">
                  <a:tint val="75000"/>
                </a:prstClr>
              </a:solidFill>
            </a:endParaRPr>
          </a:p>
        </p:txBody>
      </p:sp>
    </p:spTree>
    <p:extLst>
      <p:ext uri="{BB962C8B-B14F-4D97-AF65-F5344CB8AC3E}">
        <p14:creationId xmlns:p14="http://schemas.microsoft.com/office/powerpoint/2010/main" val="1151944112"/>
      </p:ext>
    </p:extLst>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 id="2147483698" r:id="rId13"/>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A3383D2-3E0C-DE4E-8932-9E1E3D5512DA}" type="datetimeFigureOut">
              <a:rPr lang="en-US" smtClean="0"/>
              <a:t>9/21/19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F4AC3F8-D8E6-B64C-93A3-994CC0CA5D17}" type="slidenum">
              <a:rPr lang="en-US" smtClean="0"/>
              <a:t>‹#›</a:t>
            </a:fld>
            <a:endParaRPr lang="en-US"/>
          </a:p>
        </p:txBody>
      </p:sp>
    </p:spTree>
    <p:extLst>
      <p:ext uri="{BB962C8B-B14F-4D97-AF65-F5344CB8AC3E}">
        <p14:creationId xmlns:p14="http://schemas.microsoft.com/office/powerpoint/2010/main" val="2140345267"/>
      </p:ext>
    </p:extLst>
  </p:cSld>
  <p:clrMap bg1="lt1" tx1="dk1" bg2="lt2" tx2="dk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9" name="图片 8"/>
          <p:cNvPicPr>
            <a:picLocks noChangeAspect="1"/>
          </p:cNvPicPr>
          <p:nvPr/>
        </p:nvPicPr>
        <p:blipFill rotWithShape="1">
          <a:blip r:embed="rId20" cstate="email">
            <a:extLst>
              <a:ext uri="{28A0092B-C50C-407E-A947-70E740481C1C}">
                <a14:useLocalDpi xmlns:a14="http://schemas.microsoft.com/office/drawing/2010/main" val="0"/>
              </a:ext>
            </a:extLst>
          </a:blip>
          <a:srcRect t="1647" r="408" b="66"/>
          <a:stretch/>
        </p:blipFill>
        <p:spPr>
          <a:xfrm>
            <a:off x="3218" y="0"/>
            <a:ext cx="12188783" cy="6858000"/>
          </a:xfrm>
          <a:prstGeom prst="rect">
            <a:avLst/>
          </a:prstGeom>
        </p:spPr>
      </p:pic>
      <p:sp>
        <p:nvSpPr>
          <p:cNvPr id="7" name="矩形 6"/>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p>
        </p:txBody>
      </p:sp>
      <p:sp>
        <p:nvSpPr>
          <p:cNvPr id="2" name="KSO_BT1"/>
          <p:cNvSpPr>
            <a:spLocks noGrp="1"/>
          </p:cNvSpPr>
          <p:nvPr>
            <p:ph type="title"/>
          </p:nvPr>
        </p:nvSpPr>
        <p:spPr>
          <a:xfrm>
            <a:off x="1" y="241300"/>
            <a:ext cx="11614857" cy="542476"/>
          </a:xfrm>
          <a:prstGeom prst="rect">
            <a:avLst/>
          </a:prstGeom>
          <a:noFill/>
          <a:ln>
            <a:noFill/>
          </a:ln>
        </p:spPr>
        <p:txBody>
          <a:bodyPr vert="horz" lIns="91440" tIns="45720" rIns="91440" bIns="45720" rtlCol="0" anchor="b">
            <a:normAutofit/>
          </a:bodyPr>
          <a:lstStyle/>
          <a:p>
            <a:r>
              <a:rPr lang="zh-CN" altLang="en-US" dirty="0"/>
              <a:t>单击此处编辑母版标题样式</a:t>
            </a:r>
            <a:endParaRPr lang="en-US" dirty="0"/>
          </a:p>
        </p:txBody>
      </p:sp>
      <p:sp>
        <p:nvSpPr>
          <p:cNvPr id="6" name="KSO_FN"/>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defRPr/>
            </a:pPr>
            <a:fld id="{F73E96A4-1901-4169-A716-A406324F7AAD}" type="slidenum">
              <a:rPr lang="zh-CN" altLang="en-US" smtClean="0">
                <a:solidFill>
                  <a:srgbClr val="47494B">
                    <a:tint val="75000"/>
                  </a:srgbClr>
                </a:solidFill>
              </a:rPr>
              <a:pPr>
                <a:defRPr/>
              </a:pPr>
              <a:t>‹#›</a:t>
            </a:fld>
            <a:endParaRPr lang="en-US">
              <a:solidFill>
                <a:srgbClr val="47494B">
                  <a:tint val="75000"/>
                </a:srgbClr>
              </a:solidFill>
            </a:endParaRPr>
          </a:p>
        </p:txBody>
      </p:sp>
      <p:sp>
        <p:nvSpPr>
          <p:cNvPr id="3" name="KSO_BC1"/>
          <p:cNvSpPr>
            <a:spLocks noGrp="1"/>
          </p:cNvSpPr>
          <p:nvPr>
            <p:ph type="body" idx="1"/>
          </p:nvPr>
        </p:nvSpPr>
        <p:spPr>
          <a:xfrm>
            <a:off x="558800" y="1027612"/>
            <a:ext cx="11056059" cy="5590902"/>
          </a:xfrm>
          <a:prstGeom prst="rect">
            <a:avLst/>
          </a:prstGeom>
        </p:spPr>
        <p:txBody>
          <a:bodyPr vert="horz" lIns="91440" tIns="45720" rIns="91440" bIns="45720" rtlCol="0">
            <a:normAutofit/>
          </a:bodyPr>
          <a:lstStyle/>
          <a:p>
            <a:pPr lvl="1"/>
            <a:r>
              <a:rPr lang="zh-CN" altLang="en-US" dirty="0"/>
              <a:t>第二级</a:t>
            </a:r>
          </a:p>
        </p:txBody>
      </p:sp>
    </p:spTree>
    <p:extLst>
      <p:ext uri="{BB962C8B-B14F-4D97-AF65-F5344CB8AC3E}">
        <p14:creationId xmlns:p14="http://schemas.microsoft.com/office/powerpoint/2010/main" val="1215734388"/>
      </p:ext>
    </p:extLst>
  </p:cSld>
  <p:clrMap bg1="lt1" tx1="dk1" bg2="lt2" tx2="dk2" accent1="accent1" accent2="accent2" accent3="accent3" accent4="accent4" accent5="accent5" accent6="accent6" hlink="hlink" folHlink="folHlink"/>
  <p:sldLayoutIdLst>
    <p:sldLayoutId id="2147483712" r:id="rId1"/>
    <p:sldLayoutId id="2147483713" r:id="rId2"/>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 id="2147483723" r:id="rId12"/>
    <p:sldLayoutId id="2147483724" r:id="rId13"/>
    <p:sldLayoutId id="2147483725" r:id="rId14"/>
    <p:sldLayoutId id="2147483726" r:id="rId15"/>
    <p:sldLayoutId id="2147483727" r:id="rId16"/>
    <p:sldLayoutId id="2147483728" r:id="rId17"/>
    <p:sldLayoutId id="2147483729" r:id="rId18"/>
  </p:sldLayoutIdLst>
  <p:txStyles>
    <p:titleStyle>
      <a:lvl1pPr algn="l" defTabSz="914400" rtl="0" eaLnBrk="1" latinLnBrk="0" hangingPunct="1">
        <a:lnSpc>
          <a:spcPct val="90000"/>
        </a:lnSpc>
        <a:spcBef>
          <a:spcPct val="0"/>
        </a:spcBef>
        <a:buNone/>
        <a:defRPr sz="2400" b="1" i="0" kern="1200" baseline="0">
          <a:solidFill>
            <a:schemeClr val="accent6"/>
          </a:solidFill>
          <a:effectLst/>
          <a:latin typeface="Arial Black" panose="020B0A04020102020204" pitchFamily="34" charset="0"/>
          <a:ea typeface="微软雅黑" panose="020B0503020204020204" pitchFamily="34" charset="-122"/>
          <a:cs typeface="+mj-cs"/>
        </a:defRPr>
      </a:lvl1pPr>
    </p:titleStyle>
    <p:bodyStyle>
      <a:lvl1pPr marL="357188" indent="-357188" algn="just" defTabSz="914400" rtl="0" eaLnBrk="1" latinLnBrk="0" hangingPunct="1">
        <a:lnSpc>
          <a:spcPct val="110000"/>
        </a:lnSpc>
        <a:spcBef>
          <a:spcPts val="1800"/>
        </a:spcBef>
        <a:spcAft>
          <a:spcPts val="0"/>
        </a:spcAft>
        <a:buClr>
          <a:schemeClr val="accent1"/>
        </a:buClr>
        <a:buSzPct val="100000"/>
        <a:buFont typeface="Wingdings 2" panose="05020102010507070707" pitchFamily="18" charset="2"/>
        <a:buChar char=""/>
        <a:defRPr sz="2000" kern="1200" baseline="0">
          <a:solidFill>
            <a:schemeClr val="accent2"/>
          </a:solidFill>
          <a:latin typeface="Arial" panose="020B0604020202020204" pitchFamily="34" charset="0"/>
          <a:ea typeface="微软雅黑" panose="020B0503020204020204" pitchFamily="34" charset="-122"/>
          <a:cs typeface="+mn-cs"/>
        </a:defRPr>
      </a:lvl1pPr>
      <a:lvl2pPr marL="0" indent="0" algn="just" defTabSz="914400" rtl="0" eaLnBrk="1" latinLnBrk="0" hangingPunct="1">
        <a:lnSpc>
          <a:spcPct val="100000"/>
        </a:lnSpc>
        <a:spcBef>
          <a:spcPts val="0"/>
        </a:spcBef>
        <a:spcAft>
          <a:spcPts val="0"/>
        </a:spcAft>
        <a:buClr>
          <a:schemeClr val="accent2">
            <a:lumMod val="60000"/>
            <a:lumOff val="40000"/>
          </a:schemeClr>
        </a:buClr>
        <a:buFont typeface="幼圆" panose="02010509060101010101" pitchFamily="49" charset="-122"/>
        <a:buNone/>
        <a:defRPr sz="1200" kern="1200" baseline="0">
          <a:solidFill>
            <a:srgbClr val="7D7D7D"/>
          </a:solidFill>
          <a:latin typeface="幼圆" panose="02010509060101010101" pitchFamily="49" charset="-122"/>
          <a:ea typeface="幼圆" panose="02010509060101010101" pitchFamily="49"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4.jpeg"/><Relationship Id="rId7"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6.png"/><Relationship Id="rId10" Type="http://schemas.openxmlformats.org/officeDocument/2006/relationships/image" Target="../media/image10.png"/><Relationship Id="rId4" Type="http://schemas.openxmlformats.org/officeDocument/2006/relationships/image" Target="../media/image5.jpeg"/><Relationship Id="rId9" Type="http://schemas.openxmlformats.org/officeDocument/2006/relationships/image" Target="../media/image9.jpeg"/></Relationships>
</file>

<file path=ppt/slides/_rels/slide1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hyperlink" Target="https://en.wikipedia.org/wiki/File:Modelica.png" TargetMode="External"/><Relationship Id="rId2" Type="http://schemas.openxmlformats.org/officeDocument/2006/relationships/image" Target="../media/image26.tiff"/><Relationship Id="rId1" Type="http://schemas.openxmlformats.org/officeDocument/2006/relationships/slideLayout" Target="../slideLayouts/slideLayout13.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3" Type="http://schemas.openxmlformats.org/officeDocument/2006/relationships/hyperlink" Target="https://www.google.com.hk/url?sa=i&amp;rct=j&amp;q=&amp;esrc=s&amp;source=images&amp;cd=&amp;ved=0ahUKEwj85MDU6bDXAhVEULwKHfdTDnYQjRwIBw&amp;url=https://www.tensorflow.org/&amp;psig=AOvVaw2-5ku6QDzW5g0_SRBWKLcW&amp;ust=1510293975864161" TargetMode="External"/><Relationship Id="rId2" Type="http://schemas.openxmlformats.org/officeDocument/2006/relationships/image" Target="../media/image30.tiff"/><Relationship Id="rId1" Type="http://schemas.openxmlformats.org/officeDocument/2006/relationships/slideLayout" Target="../slideLayouts/slideLayout13.xml"/><Relationship Id="rId4" Type="http://schemas.openxmlformats.org/officeDocument/2006/relationships/image" Target="../media/image31.png"/></Relationships>
</file>

<file path=ppt/slides/_rels/slide14.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8" Type="http://schemas.openxmlformats.org/officeDocument/2006/relationships/image" Target="../media/image39.tiff"/><Relationship Id="rId13" Type="http://schemas.openxmlformats.org/officeDocument/2006/relationships/image" Target="../media/image44.png"/><Relationship Id="rId18" Type="http://schemas.openxmlformats.org/officeDocument/2006/relationships/image" Target="../media/image49.png"/><Relationship Id="rId3" Type="http://schemas.openxmlformats.org/officeDocument/2006/relationships/image" Target="../media/image34.tiff"/><Relationship Id="rId21" Type="http://schemas.openxmlformats.org/officeDocument/2006/relationships/image" Target="../media/image52.jpeg"/><Relationship Id="rId7" Type="http://schemas.openxmlformats.org/officeDocument/2006/relationships/image" Target="../media/image38.tiff"/><Relationship Id="rId12" Type="http://schemas.openxmlformats.org/officeDocument/2006/relationships/image" Target="../media/image43.jpeg"/><Relationship Id="rId17" Type="http://schemas.openxmlformats.org/officeDocument/2006/relationships/image" Target="../media/image48.png"/><Relationship Id="rId2" Type="http://schemas.openxmlformats.org/officeDocument/2006/relationships/image" Target="../media/image33.tiff"/><Relationship Id="rId16" Type="http://schemas.openxmlformats.org/officeDocument/2006/relationships/image" Target="../media/image47.png"/><Relationship Id="rId20" Type="http://schemas.openxmlformats.org/officeDocument/2006/relationships/image" Target="../media/image51.tiff"/><Relationship Id="rId1" Type="http://schemas.openxmlformats.org/officeDocument/2006/relationships/slideLayout" Target="../slideLayouts/slideLayout39.xml"/><Relationship Id="rId6" Type="http://schemas.openxmlformats.org/officeDocument/2006/relationships/image" Target="../media/image37.tiff"/><Relationship Id="rId11" Type="http://schemas.openxmlformats.org/officeDocument/2006/relationships/image" Target="../media/image42.tiff"/><Relationship Id="rId5" Type="http://schemas.openxmlformats.org/officeDocument/2006/relationships/image" Target="../media/image36.png"/><Relationship Id="rId15" Type="http://schemas.openxmlformats.org/officeDocument/2006/relationships/image" Target="../media/image46.png"/><Relationship Id="rId10" Type="http://schemas.openxmlformats.org/officeDocument/2006/relationships/image" Target="../media/image41.tiff"/><Relationship Id="rId19" Type="http://schemas.openxmlformats.org/officeDocument/2006/relationships/image" Target="../media/image50.tiff"/><Relationship Id="rId4" Type="http://schemas.openxmlformats.org/officeDocument/2006/relationships/image" Target="../media/image35.png"/><Relationship Id="rId9" Type="http://schemas.openxmlformats.org/officeDocument/2006/relationships/image" Target="../media/image40.tiff"/><Relationship Id="rId14" Type="http://schemas.openxmlformats.org/officeDocument/2006/relationships/image" Target="../media/image45.tiff"/><Relationship Id="rId22" Type="http://schemas.openxmlformats.org/officeDocument/2006/relationships/image" Target="../media/image53.tif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2.xml.rels><?xml version="1.0" encoding="UTF-8" standalone="yes"?>
<Relationships xmlns="http://schemas.openxmlformats.org/package/2006/relationships"><Relationship Id="rId3" Type="http://schemas.openxmlformats.org/officeDocument/2006/relationships/hyperlink" Target="http://creativecommons.org/licenses/by-nd/3.0/" TargetMode="External"/><Relationship Id="rId2" Type="http://schemas.openxmlformats.org/officeDocument/2006/relationships/notesSlide" Target="../notesSlides/notesSlide2.xml"/><Relationship Id="rId1" Type="http://schemas.openxmlformats.org/officeDocument/2006/relationships/slideLayout" Target="../slideLayouts/slideLayout35.xml"/><Relationship Id="rId5" Type="http://schemas.openxmlformats.org/officeDocument/2006/relationships/image" Target="../media/image11.tiff"/><Relationship Id="rId4" Type="http://schemas.openxmlformats.org/officeDocument/2006/relationships/hyperlink" Target="http://www.mapeet.com/"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microsoft.com/office/2007/relationships/hdphoto" Target="../media/hdphoto2.wdp"/></Relationships>
</file>

<file path=ppt/slides/_rels/slide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2.xml"/></Relationships>
</file>

<file path=ppt/slides/_rels/slide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1.xml"/></Relationships>
</file>

<file path=ppt/slides/_rels/slide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1.xml"/></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8.xml"/></Relationships>
</file>

<file path=ppt/slides/_rels/slide9.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Layout" Target="../slideLayouts/slideLayout13.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 Id="rId9" Type="http://schemas.openxmlformats.org/officeDocument/2006/relationships/image" Target="../media/image23.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rot="2700000">
            <a:off x="7580890" y="755411"/>
            <a:ext cx="3177271" cy="3177271"/>
          </a:xfrm>
          <a:prstGeom prst="rect">
            <a:avLst/>
          </a:prstGeom>
          <a:blipFill dpi="0" rotWithShape="0">
            <a:blip r:embed="rId3" cstate="screen">
              <a:grayscl/>
              <a:extLst>
                <a:ext uri="{28A0092B-C50C-407E-A947-70E740481C1C}">
                  <a14:useLocalDpi xmlns:a14="http://schemas.microsoft.com/office/drawing/2010/main"/>
                </a:ext>
              </a:extLst>
            </a:blip>
            <a:srcRect/>
            <a:stretch>
              <a:fillRect t="1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24" name="任意多边形 23"/>
          <p:cNvSpPr/>
          <p:nvPr/>
        </p:nvSpPr>
        <p:spPr>
          <a:xfrm rot="2700000">
            <a:off x="9532754" y="-663991"/>
            <a:ext cx="3177271" cy="2104393"/>
          </a:xfrm>
          <a:custGeom>
            <a:avLst/>
            <a:gdLst>
              <a:gd name="connsiteX0" fmla="*/ 1 w 3177271"/>
              <a:gd name="connsiteY0" fmla="*/ 2050510 h 2104393"/>
              <a:gd name="connsiteX1" fmla="*/ 2050512 w 3177271"/>
              <a:gd name="connsiteY1" fmla="*/ 0 h 2104393"/>
              <a:gd name="connsiteX2" fmla="*/ 3177271 w 3177271"/>
              <a:gd name="connsiteY2" fmla="*/ 1126759 h 2104393"/>
              <a:gd name="connsiteX3" fmla="*/ 3177271 w 3177271"/>
              <a:gd name="connsiteY3" fmla="*/ 2104393 h 2104393"/>
              <a:gd name="connsiteX4" fmla="*/ 0 w 3177271"/>
              <a:gd name="connsiteY4" fmla="*/ 2104393 h 21043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7271" h="2104393">
                <a:moveTo>
                  <a:pt x="1" y="2050510"/>
                </a:moveTo>
                <a:lnTo>
                  <a:pt x="2050512" y="0"/>
                </a:lnTo>
                <a:lnTo>
                  <a:pt x="3177271" y="1126759"/>
                </a:lnTo>
                <a:lnTo>
                  <a:pt x="3177271" y="2104393"/>
                </a:lnTo>
                <a:lnTo>
                  <a:pt x="0" y="2104393"/>
                </a:lnTo>
                <a:close/>
              </a:path>
            </a:pathLst>
          </a:custGeom>
          <a:blipFill dpi="0" rotWithShape="0">
            <a:blip r:embed="rId4" cstate="screen">
              <a:grayscl/>
              <a:extLst>
                <a:ext uri="{28A0092B-C50C-407E-A947-70E740481C1C}">
                  <a14:useLocalDpi xmlns:a14="http://schemas.microsoft.com/office/drawing/2010/main"/>
                </a:ext>
              </a:extLst>
            </a:blip>
            <a:srcRect/>
            <a:stretch>
              <a:fillRect t="1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36" name="任意多边形 35"/>
          <p:cNvSpPr/>
          <p:nvPr/>
        </p:nvSpPr>
        <p:spPr>
          <a:xfrm rot="2700000">
            <a:off x="5245728" y="-1604723"/>
            <a:ext cx="3177271" cy="3177271"/>
          </a:xfrm>
          <a:custGeom>
            <a:avLst/>
            <a:gdLst>
              <a:gd name="connsiteX0" fmla="*/ 0 w 3177271"/>
              <a:gd name="connsiteY0" fmla="*/ 3166723 h 3177271"/>
              <a:gd name="connsiteX1" fmla="*/ 3166723 w 3177271"/>
              <a:gd name="connsiteY1" fmla="*/ 0 h 3177271"/>
              <a:gd name="connsiteX2" fmla="*/ 3177271 w 3177271"/>
              <a:gd name="connsiteY2" fmla="*/ 0 h 3177271"/>
              <a:gd name="connsiteX3" fmla="*/ 3177271 w 3177271"/>
              <a:gd name="connsiteY3" fmla="*/ 3177271 h 3177271"/>
              <a:gd name="connsiteX4" fmla="*/ 0 w 3177271"/>
              <a:gd name="connsiteY4" fmla="*/ 3177271 h 317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7271" h="3177271">
                <a:moveTo>
                  <a:pt x="0" y="3166723"/>
                </a:moveTo>
                <a:lnTo>
                  <a:pt x="3166723" y="0"/>
                </a:lnTo>
                <a:lnTo>
                  <a:pt x="3177271" y="0"/>
                </a:lnTo>
                <a:lnTo>
                  <a:pt x="3177271" y="3177271"/>
                </a:lnTo>
                <a:lnTo>
                  <a:pt x="0" y="3177271"/>
                </a:lnTo>
                <a:close/>
              </a:path>
            </a:pathLst>
          </a:custGeom>
          <a:solidFill>
            <a:srgbClr val="FFC00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25" name="任意多边形 24"/>
          <p:cNvSpPr/>
          <p:nvPr/>
        </p:nvSpPr>
        <p:spPr>
          <a:xfrm rot="2700000">
            <a:off x="11783801" y="1930927"/>
            <a:ext cx="816398" cy="816398"/>
          </a:xfrm>
          <a:custGeom>
            <a:avLst/>
            <a:gdLst>
              <a:gd name="connsiteX0" fmla="*/ 0 w 816398"/>
              <a:gd name="connsiteY0" fmla="*/ 0 h 816398"/>
              <a:gd name="connsiteX1" fmla="*/ 816398 w 816398"/>
              <a:gd name="connsiteY1" fmla="*/ 816398 h 816398"/>
              <a:gd name="connsiteX2" fmla="*/ 0 w 816398"/>
              <a:gd name="connsiteY2" fmla="*/ 816398 h 816398"/>
            </a:gdLst>
            <a:ahLst/>
            <a:cxnLst>
              <a:cxn ang="0">
                <a:pos x="connsiteX0" y="connsiteY0"/>
              </a:cxn>
              <a:cxn ang="0">
                <a:pos x="connsiteX1" y="connsiteY1"/>
              </a:cxn>
              <a:cxn ang="0">
                <a:pos x="connsiteX2" y="connsiteY2"/>
              </a:cxn>
            </a:cxnLst>
            <a:rect l="l" t="t" r="r" b="b"/>
            <a:pathLst>
              <a:path w="816398" h="816398">
                <a:moveTo>
                  <a:pt x="0" y="0"/>
                </a:moveTo>
                <a:lnTo>
                  <a:pt x="816398" y="816398"/>
                </a:lnTo>
                <a:lnTo>
                  <a:pt x="0" y="816398"/>
                </a:lnTo>
                <a:close/>
              </a:path>
            </a:pathLst>
          </a:custGeom>
          <a:solidFill>
            <a:srgbClr val="FFC00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51" name="任意多边形 50"/>
          <p:cNvSpPr/>
          <p:nvPr/>
        </p:nvSpPr>
        <p:spPr>
          <a:xfrm rot="2700000">
            <a:off x="-436148" y="6200721"/>
            <a:ext cx="1716663" cy="414787"/>
          </a:xfrm>
          <a:custGeom>
            <a:avLst/>
            <a:gdLst>
              <a:gd name="connsiteX0" fmla="*/ 0 w 1716663"/>
              <a:gd name="connsiteY0" fmla="*/ 0 h 414787"/>
              <a:gd name="connsiteX1" fmla="*/ 1716663 w 1716663"/>
              <a:gd name="connsiteY1" fmla="*/ 0 h 414787"/>
              <a:gd name="connsiteX2" fmla="*/ 1301876 w 1716663"/>
              <a:gd name="connsiteY2" fmla="*/ 414787 h 414787"/>
              <a:gd name="connsiteX3" fmla="*/ 414787 w 1716663"/>
              <a:gd name="connsiteY3" fmla="*/ 414787 h 414787"/>
            </a:gdLst>
            <a:ahLst/>
            <a:cxnLst>
              <a:cxn ang="0">
                <a:pos x="connsiteX0" y="connsiteY0"/>
              </a:cxn>
              <a:cxn ang="0">
                <a:pos x="connsiteX1" y="connsiteY1"/>
              </a:cxn>
              <a:cxn ang="0">
                <a:pos x="connsiteX2" y="connsiteY2"/>
              </a:cxn>
              <a:cxn ang="0">
                <a:pos x="connsiteX3" y="connsiteY3"/>
              </a:cxn>
            </a:cxnLst>
            <a:rect l="l" t="t" r="r" b="b"/>
            <a:pathLst>
              <a:path w="1716663" h="414787">
                <a:moveTo>
                  <a:pt x="0" y="0"/>
                </a:moveTo>
                <a:lnTo>
                  <a:pt x="1716663" y="0"/>
                </a:lnTo>
                <a:lnTo>
                  <a:pt x="1301876" y="414787"/>
                </a:lnTo>
                <a:lnTo>
                  <a:pt x="414787" y="414787"/>
                </a:lnTo>
                <a:close/>
              </a:path>
            </a:pathLst>
          </a:custGeom>
          <a:solidFill>
            <a:srgbClr val="3A3A3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49" name="任意多边形 48"/>
          <p:cNvSpPr/>
          <p:nvPr/>
        </p:nvSpPr>
        <p:spPr>
          <a:xfrm rot="2700000">
            <a:off x="-337104" y="6508630"/>
            <a:ext cx="925070" cy="462535"/>
          </a:xfrm>
          <a:custGeom>
            <a:avLst/>
            <a:gdLst>
              <a:gd name="connsiteX0" fmla="*/ 0 w 925070"/>
              <a:gd name="connsiteY0" fmla="*/ 0 h 462535"/>
              <a:gd name="connsiteX1" fmla="*/ 925070 w 925070"/>
              <a:gd name="connsiteY1" fmla="*/ 0 h 462535"/>
              <a:gd name="connsiteX2" fmla="*/ 462535 w 925070"/>
              <a:gd name="connsiteY2" fmla="*/ 462535 h 462535"/>
            </a:gdLst>
            <a:ahLst/>
            <a:cxnLst>
              <a:cxn ang="0">
                <a:pos x="connsiteX0" y="connsiteY0"/>
              </a:cxn>
              <a:cxn ang="0">
                <a:pos x="connsiteX1" y="connsiteY1"/>
              </a:cxn>
              <a:cxn ang="0">
                <a:pos x="connsiteX2" y="connsiteY2"/>
              </a:cxn>
            </a:cxnLst>
            <a:rect l="l" t="t" r="r" b="b"/>
            <a:pathLst>
              <a:path w="925070" h="462535">
                <a:moveTo>
                  <a:pt x="0" y="0"/>
                </a:moveTo>
                <a:lnTo>
                  <a:pt x="925070" y="0"/>
                </a:lnTo>
                <a:lnTo>
                  <a:pt x="462535" y="462535"/>
                </a:lnTo>
                <a:close/>
              </a:path>
            </a:pathLst>
          </a:custGeom>
          <a:solidFill>
            <a:srgbClr val="FFC00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cxnSp>
        <p:nvCxnSpPr>
          <p:cNvPr id="26" name="直接连接符 25"/>
          <p:cNvCxnSpPr/>
          <p:nvPr/>
        </p:nvCxnSpPr>
        <p:spPr>
          <a:xfrm>
            <a:off x="5574890" y="1386348"/>
            <a:ext cx="1259473" cy="1259473"/>
          </a:xfrm>
          <a:prstGeom prst="line">
            <a:avLst/>
          </a:prstGeom>
          <a:ln>
            <a:solidFill>
              <a:srgbClr val="FFC001"/>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6635502" y="2282916"/>
            <a:ext cx="1259473" cy="1259473"/>
          </a:xfrm>
          <a:prstGeom prst="line">
            <a:avLst/>
          </a:prstGeom>
          <a:ln>
            <a:solidFill>
              <a:srgbClr val="F6BB00"/>
            </a:solidFill>
          </a:ln>
        </p:spPr>
        <p:style>
          <a:lnRef idx="1">
            <a:schemeClr val="accent1"/>
          </a:lnRef>
          <a:fillRef idx="0">
            <a:schemeClr val="accent1"/>
          </a:fillRef>
          <a:effectRef idx="0">
            <a:schemeClr val="accent1"/>
          </a:effectRef>
          <a:fontRef idx="minor">
            <a:schemeClr val="tx1"/>
          </a:fontRef>
        </p:style>
      </p:cxnSp>
      <p:sp>
        <p:nvSpPr>
          <p:cNvPr id="30" name="任意多边形 29"/>
          <p:cNvSpPr/>
          <p:nvPr/>
        </p:nvSpPr>
        <p:spPr>
          <a:xfrm rot="2700000">
            <a:off x="11958528" y="6511803"/>
            <a:ext cx="307527" cy="532977"/>
          </a:xfrm>
          <a:custGeom>
            <a:avLst/>
            <a:gdLst>
              <a:gd name="connsiteX0" fmla="*/ 0 w 307527"/>
              <a:gd name="connsiteY0" fmla="*/ 0 h 532977"/>
              <a:gd name="connsiteX1" fmla="*/ 307527 w 307527"/>
              <a:gd name="connsiteY1" fmla="*/ 307527 h 532977"/>
              <a:gd name="connsiteX2" fmla="*/ 82077 w 307527"/>
              <a:gd name="connsiteY2" fmla="*/ 532977 h 532977"/>
              <a:gd name="connsiteX3" fmla="*/ 0 w 307527"/>
              <a:gd name="connsiteY3" fmla="*/ 532977 h 532977"/>
            </a:gdLst>
            <a:ahLst/>
            <a:cxnLst>
              <a:cxn ang="0">
                <a:pos x="connsiteX0" y="connsiteY0"/>
              </a:cxn>
              <a:cxn ang="0">
                <a:pos x="connsiteX1" y="connsiteY1"/>
              </a:cxn>
              <a:cxn ang="0">
                <a:pos x="connsiteX2" y="connsiteY2"/>
              </a:cxn>
              <a:cxn ang="0">
                <a:pos x="connsiteX3" y="connsiteY3"/>
              </a:cxn>
            </a:cxnLst>
            <a:rect l="l" t="t" r="r" b="b"/>
            <a:pathLst>
              <a:path w="307527" h="532977">
                <a:moveTo>
                  <a:pt x="0" y="0"/>
                </a:moveTo>
                <a:lnTo>
                  <a:pt x="307527" y="307527"/>
                </a:lnTo>
                <a:lnTo>
                  <a:pt x="82077" y="532977"/>
                </a:lnTo>
                <a:lnTo>
                  <a:pt x="0" y="532977"/>
                </a:lnTo>
                <a:close/>
              </a:path>
            </a:pathLst>
          </a:custGeom>
          <a:solidFill>
            <a:srgbClr val="FFC00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cxnSp>
        <p:nvCxnSpPr>
          <p:cNvPr id="29" name="直接连接符 28"/>
          <p:cNvCxnSpPr/>
          <p:nvPr/>
        </p:nvCxnSpPr>
        <p:spPr>
          <a:xfrm>
            <a:off x="8490519" y="4133042"/>
            <a:ext cx="3014169" cy="2959980"/>
          </a:xfrm>
          <a:prstGeom prst="line">
            <a:avLst/>
          </a:prstGeom>
          <a:ln>
            <a:solidFill>
              <a:srgbClr val="FFC001"/>
            </a:solidFill>
          </a:ln>
        </p:spPr>
        <p:style>
          <a:lnRef idx="1">
            <a:schemeClr val="accent1"/>
          </a:lnRef>
          <a:fillRef idx="0">
            <a:schemeClr val="accent1"/>
          </a:fillRef>
          <a:effectRef idx="0">
            <a:schemeClr val="accent1"/>
          </a:effectRef>
          <a:fontRef idx="minor">
            <a:schemeClr val="tx1"/>
          </a:fontRef>
        </p:style>
      </p:cxnSp>
      <p:sp>
        <p:nvSpPr>
          <p:cNvPr id="9" name="灯片编号占位符 8"/>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F1E86F-CBF7-4DF7-824A-AB405C555AAE}" type="slidenum">
              <a:rPr kumimoji="0" lang="zh-CN" altLang="en-US" sz="1200" b="0" i="0" u="none" strike="noStrike" kern="1200" cap="none" spc="0" normalizeH="0" baseline="0" noProof="0" smtClean="0">
                <a:ln>
                  <a:noFill/>
                </a:ln>
                <a:solidFill>
                  <a:prstClr val="black">
                    <a:tint val="75000"/>
                  </a:prstClr>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zh-CN" altLang="en-US" sz="1200" b="0" i="0" u="none" strike="noStrike" kern="1200" cap="none" spc="0" normalizeH="0" baseline="0" noProof="0" dirty="0">
              <a:ln>
                <a:noFill/>
              </a:ln>
              <a:solidFill>
                <a:prstClr val="black">
                  <a:tint val="75000"/>
                </a:prstClr>
              </a:solidFill>
              <a:effectLst/>
              <a:uLnTx/>
              <a:uFillTx/>
              <a:latin typeface="等线"/>
              <a:ea typeface="等线" panose="02010600030101010101" pitchFamily="2" charset="-122"/>
              <a:cs typeface="+mn-cs"/>
            </a:endParaRPr>
          </a:p>
        </p:txBody>
      </p:sp>
      <p:pic>
        <p:nvPicPr>
          <p:cNvPr id="4" name="图片 3"/>
          <p:cNvPicPr>
            <a:picLocks noChangeAspect="1"/>
          </p:cNvPicPr>
          <p:nvPr/>
        </p:nvPicPr>
        <p:blipFill rotWithShape="1">
          <a:blip r:embed="rId5" cstate="screen">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a:ext>
            </a:extLst>
          </a:blip>
          <a:srcRect/>
          <a:stretch/>
        </p:blipFill>
        <p:spPr>
          <a:xfrm>
            <a:off x="6904504" y="131000"/>
            <a:ext cx="4507714" cy="4460790"/>
          </a:xfrm>
          <a:prstGeom prst="diamond">
            <a:avLst/>
          </a:prstGeom>
        </p:spPr>
      </p:pic>
      <p:pic>
        <p:nvPicPr>
          <p:cNvPr id="31" name="图片 30"/>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a:off x="9290320" y="2437501"/>
            <a:ext cx="2908170" cy="4480948"/>
          </a:xfrm>
          <a:prstGeom prst="rect">
            <a:avLst/>
          </a:prstGeom>
        </p:spPr>
      </p:pic>
      <p:pic>
        <p:nvPicPr>
          <p:cNvPr id="12" name="图片 11"/>
          <p:cNvPicPr>
            <a:picLocks noChangeAspect="1"/>
          </p:cNvPicPr>
          <p:nvPr/>
        </p:nvPicPr>
        <p:blipFill rotWithShape="1">
          <a:blip r:embed="rId8" cstate="print">
            <a:extLst>
              <a:ext uri="{28A0092B-C50C-407E-A947-70E740481C1C}">
                <a14:useLocalDpi xmlns:a14="http://schemas.microsoft.com/office/drawing/2010/main"/>
              </a:ext>
            </a:extLst>
          </a:blip>
          <a:srcRect/>
          <a:stretch/>
        </p:blipFill>
        <p:spPr>
          <a:xfrm>
            <a:off x="9237475" y="-2260717"/>
            <a:ext cx="2944015" cy="4548010"/>
          </a:xfrm>
          <a:prstGeom prst="rect">
            <a:avLst/>
          </a:prstGeom>
        </p:spPr>
      </p:pic>
      <p:sp>
        <p:nvSpPr>
          <p:cNvPr id="21" name="文本框 20"/>
          <p:cNvSpPr txBox="1"/>
          <p:nvPr/>
        </p:nvSpPr>
        <p:spPr>
          <a:xfrm>
            <a:off x="1057635" y="2446960"/>
            <a:ext cx="6650590" cy="175432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a:ln>
                  <a:noFill/>
                </a:ln>
                <a:solidFill>
                  <a:prstClr val="black"/>
                </a:solidFill>
                <a:effectLst/>
                <a:uLnTx/>
                <a:uFillTx/>
                <a:latin typeface="华文细黑"/>
                <a:ea typeface="华文细黑"/>
                <a:cs typeface="华文细黑"/>
              </a:rPr>
              <a:t>A New Kind of School</a:t>
            </a:r>
            <a:endParaRPr kumimoji="0" lang="en-US" altLang="zh-CN" sz="3600" b="0" i="0" u="none" strike="noStrike" kern="1200" cap="none" spc="0" normalizeH="0" baseline="0" noProof="0" dirty="0">
              <a:ln>
                <a:noFill/>
              </a:ln>
              <a:solidFill>
                <a:srgbClr val="FFC000">
                  <a:lumMod val="75000"/>
                </a:srgbClr>
              </a:solidFill>
              <a:effectLst/>
              <a:uLnTx/>
              <a:uFillTx/>
              <a:latin typeface="微软雅黑" panose="020B0503020204020204" pitchFamily="34" charset="-122"/>
              <a:ea typeface="微软雅黑" panose="020B0503020204020204" pitchFamily="34" charset="-122"/>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a:ln>
                  <a:noFill/>
                </a:ln>
                <a:solidFill>
                  <a:srgbClr val="FFC000">
                    <a:lumMod val="75000"/>
                  </a:srgbClr>
                </a:solidFill>
                <a:effectLst/>
                <a:uLnTx/>
                <a:uFillTx/>
                <a:latin typeface="微软雅黑" panose="020B0503020204020204" pitchFamily="34" charset="-122"/>
                <a:ea typeface="微软雅黑" panose="020B0503020204020204" pitchFamily="34" charset="-122"/>
                <a:cs typeface="+mn-cs"/>
              </a:rPr>
              <a:t>Learning in the era of G-AI Computation</a:t>
            </a:r>
            <a:endParaRPr kumimoji="0" lang="zh-CN" altLang="en-US" sz="3600" b="0" i="0" u="none" strike="noStrike" kern="1200" cap="none" spc="0" normalizeH="0" baseline="0" noProof="0" dirty="0">
              <a:ln>
                <a:noFill/>
              </a:ln>
              <a:solidFill>
                <a:srgbClr val="FFC000">
                  <a:lumMod val="75000"/>
                </a:srgbClr>
              </a:solidFill>
              <a:effectLst/>
              <a:uLnTx/>
              <a:uFillTx/>
              <a:latin typeface="微软雅黑" panose="020B0503020204020204" pitchFamily="34" charset="-122"/>
              <a:ea typeface="微软雅黑" panose="020B0503020204020204" pitchFamily="34" charset="-122"/>
              <a:cs typeface="+mn-cs"/>
            </a:endParaRPr>
          </a:p>
        </p:txBody>
      </p:sp>
      <p:sp>
        <p:nvSpPr>
          <p:cNvPr id="28" name="文本框 27"/>
          <p:cNvSpPr txBox="1"/>
          <p:nvPr/>
        </p:nvSpPr>
        <p:spPr>
          <a:xfrm>
            <a:off x="2039742" y="4191952"/>
            <a:ext cx="4684590"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3A3A3A"/>
                </a:solidFill>
                <a:effectLst/>
                <a:uLnTx/>
                <a:uFillTx/>
                <a:latin typeface="Calibri Light" panose="020F0302020204030204" pitchFamily="34" charset="0"/>
                <a:ea typeface="等线" panose="02010600030101010101" pitchFamily="2" charset="-122"/>
                <a:cs typeface="+mn-cs"/>
              </a:rPr>
              <a:t>Ben Koo </a:t>
            </a:r>
          </a:p>
        </p:txBody>
      </p:sp>
      <p:pic>
        <p:nvPicPr>
          <p:cNvPr id="2" name="Picture 1"/>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3785362" y="1062347"/>
            <a:ext cx="1024234" cy="1024234"/>
          </a:xfrm>
          <a:prstGeom prst="rect">
            <a:avLst/>
          </a:prstGeom>
        </p:spPr>
      </p:pic>
      <p:pic>
        <p:nvPicPr>
          <p:cNvPr id="20" name="图片 1"/>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1704873" y="4624341"/>
            <a:ext cx="5354328" cy="1900721"/>
          </a:xfrm>
          <a:prstGeom prst="rect">
            <a:avLst/>
          </a:prstGeom>
        </p:spPr>
      </p:pic>
    </p:spTree>
    <p:extLst>
      <p:ext uri="{BB962C8B-B14F-4D97-AF65-F5344CB8AC3E}">
        <p14:creationId xmlns:p14="http://schemas.microsoft.com/office/powerpoint/2010/main" val="38433933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p:cNvSpPr/>
          <p:nvPr/>
        </p:nvSpPr>
        <p:spPr>
          <a:xfrm>
            <a:off x="9577824" y="1261433"/>
            <a:ext cx="2135149" cy="4507566"/>
          </a:xfrm>
          <a:prstGeom prst="rect">
            <a:avLst/>
          </a:prstGeom>
          <a:solidFill>
            <a:srgbClr val="BE00C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tLang="zh-CN" dirty="0">
              <a:latin typeface="黑体"/>
              <a:ea typeface="黑体"/>
              <a:cs typeface="黑体"/>
            </a:endParaRPr>
          </a:p>
          <a:p>
            <a:pPr algn="ctr"/>
            <a:r>
              <a:rPr lang="en-US" altLang="zh-CN" dirty="0">
                <a:latin typeface="黑体"/>
                <a:ea typeface="黑体"/>
                <a:cs typeface="黑体"/>
              </a:rPr>
              <a:t>Senior Students participate in designing future programs</a:t>
            </a:r>
          </a:p>
        </p:txBody>
      </p:sp>
      <p:sp>
        <p:nvSpPr>
          <p:cNvPr id="2" name="Title 1"/>
          <p:cNvSpPr>
            <a:spLocks noGrp="1"/>
          </p:cNvSpPr>
          <p:nvPr>
            <p:ph type="title"/>
          </p:nvPr>
        </p:nvSpPr>
        <p:spPr>
          <a:xfrm>
            <a:off x="838200" y="42635"/>
            <a:ext cx="10515600" cy="1325563"/>
          </a:xfrm>
        </p:spPr>
        <p:txBody>
          <a:bodyPr>
            <a:normAutofit/>
          </a:bodyPr>
          <a:lstStyle/>
          <a:p>
            <a:pPr algn="ctr"/>
            <a:r>
              <a:rPr lang="en-US" altLang="zh-CN" dirty="0">
                <a:solidFill>
                  <a:srgbClr val="FF0000"/>
                </a:solidFill>
              </a:rPr>
              <a:t>ABC</a:t>
            </a:r>
            <a:r>
              <a:rPr lang="en-US" altLang="zh-CN" dirty="0"/>
              <a:t> Curriculum</a:t>
            </a:r>
            <a:endParaRPr lang="en-US" dirty="0">
              <a:solidFill>
                <a:srgbClr val="FF0000"/>
              </a:solidFill>
            </a:endParaRPr>
          </a:p>
        </p:txBody>
      </p:sp>
      <p:sp>
        <p:nvSpPr>
          <p:cNvPr id="4" name="Rectangle 3"/>
          <p:cNvSpPr/>
          <p:nvPr/>
        </p:nvSpPr>
        <p:spPr>
          <a:xfrm>
            <a:off x="584680" y="1268246"/>
            <a:ext cx="2135149" cy="4507566"/>
          </a:xfrm>
          <a:prstGeom prst="rect">
            <a:avLst/>
          </a:prstGeom>
          <a:solidFill>
            <a:srgbClr val="BE00C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tLang="zh-CN" dirty="0">
              <a:latin typeface="黑体"/>
              <a:ea typeface="黑体"/>
              <a:cs typeface="黑体"/>
            </a:endParaRPr>
          </a:p>
          <a:p>
            <a:pPr algn="ctr"/>
            <a:r>
              <a:rPr lang="en-US" altLang="zh-CN" dirty="0">
                <a:latin typeface="黑体"/>
                <a:ea typeface="黑体"/>
                <a:cs typeface="黑体"/>
              </a:rPr>
              <a:t>Orientation Program, assessing student and team compatibility</a:t>
            </a:r>
          </a:p>
        </p:txBody>
      </p:sp>
      <p:sp>
        <p:nvSpPr>
          <p:cNvPr id="5" name="Rectangle 4"/>
          <p:cNvSpPr/>
          <p:nvPr/>
        </p:nvSpPr>
        <p:spPr>
          <a:xfrm>
            <a:off x="584680" y="5775812"/>
            <a:ext cx="11128293" cy="932796"/>
          </a:xfrm>
          <a:prstGeom prst="rect">
            <a:avLst/>
          </a:prstGeom>
          <a:solidFill>
            <a:srgbClr val="BE00C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800" dirty="0">
                <a:latin typeface="黑体"/>
                <a:ea typeface="黑体"/>
                <a:cs typeface="黑体"/>
              </a:rPr>
              <a:t>Cognitive Foundation</a:t>
            </a:r>
            <a:endParaRPr lang="en-US" sz="2800" dirty="0">
              <a:latin typeface="黑体"/>
              <a:ea typeface="黑体"/>
              <a:cs typeface="黑体"/>
            </a:endParaRPr>
          </a:p>
        </p:txBody>
      </p:sp>
      <p:sp>
        <p:nvSpPr>
          <p:cNvPr id="6" name="Rectangle 5"/>
          <p:cNvSpPr/>
          <p:nvPr/>
        </p:nvSpPr>
        <p:spPr>
          <a:xfrm>
            <a:off x="2684534" y="2737520"/>
            <a:ext cx="6902220" cy="1147031"/>
          </a:xfrm>
          <a:prstGeom prst="rect">
            <a:avLst/>
          </a:prstGeom>
          <a:solidFill>
            <a:srgbClr val="008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800" dirty="0">
                <a:latin typeface="黑体"/>
                <a:ea typeface="黑体"/>
                <a:cs typeface="黑体"/>
              </a:rPr>
              <a:t>Computational Thinking</a:t>
            </a:r>
            <a:endParaRPr lang="en-US" sz="2800" dirty="0">
              <a:solidFill>
                <a:srgbClr val="FF0000"/>
              </a:solidFill>
              <a:latin typeface="黑体"/>
              <a:ea typeface="黑体"/>
              <a:cs typeface="黑体"/>
            </a:endParaRPr>
          </a:p>
        </p:txBody>
      </p:sp>
      <p:sp>
        <p:nvSpPr>
          <p:cNvPr id="7" name="Rectangle 6"/>
          <p:cNvSpPr/>
          <p:nvPr/>
        </p:nvSpPr>
        <p:spPr>
          <a:xfrm>
            <a:off x="2684534" y="1268249"/>
            <a:ext cx="6902220" cy="1346103"/>
          </a:xfrm>
          <a:prstGeom prst="rect">
            <a:avLst/>
          </a:prstGeom>
          <a:solidFill>
            <a:schemeClr val="accent5">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800" dirty="0">
                <a:latin typeface="黑体"/>
                <a:ea typeface="黑体"/>
                <a:cs typeface="黑体"/>
              </a:rPr>
              <a:t>Industry Frontier</a:t>
            </a:r>
            <a:endParaRPr lang="en-US" sz="2800" dirty="0">
              <a:latin typeface="黑体"/>
              <a:ea typeface="黑体"/>
              <a:cs typeface="黑体"/>
            </a:endParaRPr>
          </a:p>
        </p:txBody>
      </p:sp>
      <p:sp>
        <p:nvSpPr>
          <p:cNvPr id="11" name="TextBox 10"/>
          <p:cNvSpPr txBox="1"/>
          <p:nvPr/>
        </p:nvSpPr>
        <p:spPr>
          <a:xfrm>
            <a:off x="4222693" y="1304014"/>
            <a:ext cx="4224233" cy="369332"/>
          </a:xfrm>
          <a:prstGeom prst="rect">
            <a:avLst/>
          </a:prstGeom>
          <a:noFill/>
        </p:spPr>
        <p:txBody>
          <a:bodyPr wrap="none" rtlCol="0">
            <a:spAutoFit/>
          </a:bodyPr>
          <a:lstStyle/>
          <a:p>
            <a:r>
              <a:rPr lang="en-US" altLang="zh-CN" dirty="0">
                <a:solidFill>
                  <a:schemeClr val="bg1"/>
                </a:solidFill>
                <a:latin typeface="黑体"/>
                <a:ea typeface="黑体"/>
                <a:cs typeface="黑体"/>
              </a:rPr>
              <a:t>A. Application (Macroscopic Vision)</a:t>
            </a:r>
            <a:endParaRPr lang="en-US" dirty="0">
              <a:solidFill>
                <a:schemeClr val="bg1"/>
              </a:solidFill>
              <a:latin typeface="黑体"/>
              <a:ea typeface="黑体"/>
              <a:cs typeface="黑体"/>
            </a:endParaRPr>
          </a:p>
        </p:txBody>
      </p:sp>
      <p:sp>
        <p:nvSpPr>
          <p:cNvPr id="12" name="TextBox 11"/>
          <p:cNvSpPr txBox="1"/>
          <p:nvPr/>
        </p:nvSpPr>
        <p:spPr>
          <a:xfrm>
            <a:off x="2791901" y="2738594"/>
            <a:ext cx="6763390" cy="369332"/>
          </a:xfrm>
          <a:prstGeom prst="rect">
            <a:avLst/>
          </a:prstGeom>
          <a:noFill/>
        </p:spPr>
        <p:txBody>
          <a:bodyPr wrap="none" rtlCol="0">
            <a:spAutoFit/>
          </a:bodyPr>
          <a:lstStyle/>
          <a:p>
            <a:r>
              <a:rPr lang="en-US" altLang="zh-CN" dirty="0">
                <a:solidFill>
                  <a:srgbClr val="FFFFFF"/>
                </a:solidFill>
                <a:latin typeface="黑体"/>
                <a:ea typeface="黑体"/>
                <a:cs typeface="黑体"/>
              </a:rPr>
              <a:t>B. (Digitized) Business Operations (Mesoscopic Knowledge)</a:t>
            </a:r>
            <a:endParaRPr lang="en-US" dirty="0">
              <a:solidFill>
                <a:srgbClr val="FFFFFF"/>
              </a:solidFill>
              <a:latin typeface="黑体"/>
              <a:ea typeface="黑体"/>
              <a:cs typeface="黑体"/>
            </a:endParaRPr>
          </a:p>
        </p:txBody>
      </p:sp>
      <p:sp>
        <p:nvSpPr>
          <p:cNvPr id="13" name="TextBox 12"/>
          <p:cNvSpPr txBox="1"/>
          <p:nvPr/>
        </p:nvSpPr>
        <p:spPr>
          <a:xfrm>
            <a:off x="5518281" y="4291228"/>
            <a:ext cx="1107996" cy="369332"/>
          </a:xfrm>
          <a:prstGeom prst="rect">
            <a:avLst/>
          </a:prstGeom>
          <a:noFill/>
        </p:spPr>
        <p:txBody>
          <a:bodyPr wrap="none" rtlCol="0">
            <a:spAutoFit/>
          </a:bodyPr>
          <a:lstStyle/>
          <a:p>
            <a:r>
              <a:rPr lang="zh-CN" altLang="en-US" dirty="0">
                <a:latin typeface="黑体"/>
                <a:ea typeface="黑体"/>
                <a:cs typeface="黑体"/>
              </a:rPr>
              <a:t>技术架构</a:t>
            </a:r>
            <a:endParaRPr lang="en-US" dirty="0">
              <a:latin typeface="黑体"/>
              <a:ea typeface="黑体"/>
              <a:cs typeface="黑体"/>
            </a:endParaRPr>
          </a:p>
        </p:txBody>
      </p:sp>
      <p:sp>
        <p:nvSpPr>
          <p:cNvPr id="14" name="Rectangle 13"/>
          <p:cNvSpPr/>
          <p:nvPr/>
        </p:nvSpPr>
        <p:spPr>
          <a:xfrm>
            <a:off x="2684534" y="4052615"/>
            <a:ext cx="6902220" cy="1563846"/>
          </a:xfrm>
          <a:prstGeom prst="rect">
            <a:avLst/>
          </a:prstGeom>
          <a:solidFill>
            <a:srgbClr val="8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黑体"/>
              <a:ea typeface="黑体"/>
              <a:cs typeface="黑体"/>
            </a:endParaRPr>
          </a:p>
        </p:txBody>
      </p:sp>
      <p:sp>
        <p:nvSpPr>
          <p:cNvPr id="15" name="TextBox 14"/>
          <p:cNvSpPr txBox="1"/>
          <p:nvPr/>
        </p:nvSpPr>
        <p:spPr>
          <a:xfrm>
            <a:off x="2927409" y="4052615"/>
            <a:ext cx="3762568" cy="369332"/>
          </a:xfrm>
          <a:prstGeom prst="rect">
            <a:avLst/>
          </a:prstGeom>
          <a:noFill/>
        </p:spPr>
        <p:txBody>
          <a:bodyPr wrap="none" rtlCol="0">
            <a:spAutoFit/>
          </a:bodyPr>
          <a:lstStyle/>
          <a:p>
            <a:r>
              <a:rPr lang="en-US" altLang="zh-CN" dirty="0">
                <a:solidFill>
                  <a:srgbClr val="FFFFFF"/>
                </a:solidFill>
                <a:latin typeface="黑体"/>
                <a:ea typeface="黑体"/>
                <a:cs typeface="黑体"/>
              </a:rPr>
              <a:t>C. Disciplinary-Specific Topics</a:t>
            </a:r>
            <a:endParaRPr lang="en-US" dirty="0">
              <a:solidFill>
                <a:srgbClr val="FFFFFF"/>
              </a:solidFill>
              <a:latin typeface="黑体"/>
              <a:ea typeface="黑体"/>
              <a:cs typeface="黑体"/>
            </a:endParaRPr>
          </a:p>
        </p:txBody>
      </p:sp>
      <p:sp>
        <p:nvSpPr>
          <p:cNvPr id="16" name="Rectangle 15"/>
          <p:cNvSpPr/>
          <p:nvPr/>
        </p:nvSpPr>
        <p:spPr>
          <a:xfrm>
            <a:off x="2757540" y="4475894"/>
            <a:ext cx="1914096" cy="83519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atin typeface="黑体"/>
                <a:ea typeface="黑体"/>
                <a:cs typeface="黑体"/>
              </a:rPr>
              <a:t>Virtual Reality and AR</a:t>
            </a:r>
          </a:p>
        </p:txBody>
      </p:sp>
      <p:sp>
        <p:nvSpPr>
          <p:cNvPr id="17" name="Rectangle 16"/>
          <p:cNvSpPr/>
          <p:nvPr/>
        </p:nvSpPr>
        <p:spPr>
          <a:xfrm>
            <a:off x="4796143" y="4475894"/>
            <a:ext cx="1678048" cy="83519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latin typeface="黑体"/>
                <a:ea typeface="黑体"/>
                <a:cs typeface="黑体"/>
              </a:rPr>
              <a:t>Deep Learning and Data Tools</a:t>
            </a:r>
            <a:endParaRPr lang="en-US" dirty="0">
              <a:latin typeface="黑体"/>
              <a:ea typeface="黑体"/>
              <a:cs typeface="黑体"/>
            </a:endParaRPr>
          </a:p>
        </p:txBody>
      </p:sp>
      <p:sp>
        <p:nvSpPr>
          <p:cNvPr id="18" name="Rectangle 17"/>
          <p:cNvSpPr/>
          <p:nvPr/>
        </p:nvSpPr>
        <p:spPr>
          <a:xfrm>
            <a:off x="6590459" y="4467973"/>
            <a:ext cx="2921588" cy="83519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atin typeface="黑体"/>
                <a:ea typeface="黑体"/>
                <a:cs typeface="黑体"/>
              </a:rPr>
              <a:t>Advanced Digital Manufacturing</a:t>
            </a:r>
          </a:p>
        </p:txBody>
      </p:sp>
      <p:sp>
        <p:nvSpPr>
          <p:cNvPr id="19" name="TextBox 18"/>
          <p:cNvSpPr txBox="1"/>
          <p:nvPr/>
        </p:nvSpPr>
        <p:spPr>
          <a:xfrm>
            <a:off x="2926021" y="2145563"/>
            <a:ext cx="6530701" cy="369332"/>
          </a:xfrm>
          <a:prstGeom prst="rect">
            <a:avLst/>
          </a:prstGeom>
          <a:noFill/>
        </p:spPr>
        <p:txBody>
          <a:bodyPr wrap="square" rtlCol="0">
            <a:spAutoFit/>
          </a:bodyPr>
          <a:lstStyle/>
          <a:p>
            <a:pPr algn="ctr"/>
            <a:r>
              <a:rPr lang="en-US" altLang="zh-CN" dirty="0">
                <a:solidFill>
                  <a:schemeClr val="bg1"/>
                </a:solidFill>
                <a:latin typeface="黑体"/>
                <a:ea typeface="黑体"/>
                <a:cs typeface="黑体"/>
              </a:rPr>
              <a:t>Persons, Institutions/Regulations, Technologies</a:t>
            </a:r>
            <a:endParaRPr lang="en-US" dirty="0">
              <a:solidFill>
                <a:schemeClr val="bg1"/>
              </a:solidFill>
              <a:latin typeface="黑体"/>
              <a:ea typeface="黑体"/>
              <a:cs typeface="黑体"/>
            </a:endParaRPr>
          </a:p>
        </p:txBody>
      </p:sp>
      <p:sp>
        <p:nvSpPr>
          <p:cNvPr id="20" name="TextBox 19"/>
          <p:cNvSpPr txBox="1"/>
          <p:nvPr/>
        </p:nvSpPr>
        <p:spPr>
          <a:xfrm>
            <a:off x="2757541" y="3515217"/>
            <a:ext cx="6754507" cy="369332"/>
          </a:xfrm>
          <a:prstGeom prst="rect">
            <a:avLst/>
          </a:prstGeom>
          <a:noFill/>
        </p:spPr>
        <p:txBody>
          <a:bodyPr wrap="square" rtlCol="0">
            <a:spAutoFit/>
          </a:bodyPr>
          <a:lstStyle/>
          <a:p>
            <a:pPr algn="ctr"/>
            <a:r>
              <a:rPr lang="en-US" altLang="zh-CN" dirty="0">
                <a:solidFill>
                  <a:schemeClr val="bg1"/>
                </a:solidFill>
                <a:latin typeface="黑体"/>
                <a:ea typeface="黑体"/>
                <a:cs typeface="黑体"/>
              </a:rPr>
              <a:t>Recombine Digital Assets at Large</a:t>
            </a:r>
            <a:endParaRPr lang="en-US" dirty="0">
              <a:solidFill>
                <a:schemeClr val="bg1"/>
              </a:solidFill>
              <a:latin typeface="黑体"/>
              <a:ea typeface="黑体"/>
              <a:cs typeface="黑体"/>
            </a:endParaRPr>
          </a:p>
        </p:txBody>
      </p:sp>
      <p:sp>
        <p:nvSpPr>
          <p:cNvPr id="21" name="TextBox 20"/>
          <p:cNvSpPr txBox="1"/>
          <p:nvPr/>
        </p:nvSpPr>
        <p:spPr>
          <a:xfrm>
            <a:off x="3027331" y="5273330"/>
            <a:ext cx="6181440" cy="369332"/>
          </a:xfrm>
          <a:prstGeom prst="rect">
            <a:avLst/>
          </a:prstGeom>
          <a:noFill/>
        </p:spPr>
        <p:txBody>
          <a:bodyPr wrap="square" rtlCol="0">
            <a:spAutoFit/>
          </a:bodyPr>
          <a:lstStyle/>
          <a:p>
            <a:pPr algn="ctr"/>
            <a:r>
              <a:rPr lang="en-US" altLang="zh-CN" dirty="0">
                <a:solidFill>
                  <a:schemeClr val="bg1"/>
                </a:solidFill>
                <a:latin typeface="黑体"/>
                <a:ea typeface="黑体"/>
                <a:cs typeface="黑体"/>
              </a:rPr>
              <a:t>Managed by dedicated Instructors/Teams</a:t>
            </a:r>
            <a:endParaRPr lang="en-US" dirty="0">
              <a:solidFill>
                <a:schemeClr val="bg1"/>
              </a:solidFill>
              <a:latin typeface="黑体"/>
              <a:ea typeface="黑体"/>
              <a:cs typeface="黑体"/>
            </a:endParaRPr>
          </a:p>
        </p:txBody>
      </p:sp>
      <p:pic>
        <p:nvPicPr>
          <p:cNvPr id="27" name="图片 1"/>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892181" y="4612010"/>
            <a:ext cx="1558199" cy="69907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mpd="sng">
                <a:solidFill>
                  <a:srgbClr val="000000"/>
                </a:solidFill>
                <a:bevel/>
                <a:headEnd/>
                <a:tailEnd/>
              </a14:hiddenLine>
            </a:ext>
          </a:extLst>
        </p:spPr>
      </p:pic>
      <p:sp>
        <p:nvSpPr>
          <p:cNvPr id="3" name="TextBox 2"/>
          <p:cNvSpPr txBox="1"/>
          <p:nvPr/>
        </p:nvSpPr>
        <p:spPr>
          <a:xfrm>
            <a:off x="756576" y="1585705"/>
            <a:ext cx="1800493" cy="954107"/>
          </a:xfrm>
          <a:prstGeom prst="rect">
            <a:avLst/>
          </a:prstGeom>
          <a:noFill/>
        </p:spPr>
        <p:txBody>
          <a:bodyPr wrap="none" rtlCol="0">
            <a:spAutoFit/>
          </a:bodyPr>
          <a:lstStyle/>
          <a:p>
            <a:pPr algn="ctr"/>
            <a:r>
              <a:rPr lang="en-US" altLang="zh-CN" sz="28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黑体"/>
                <a:ea typeface="黑体"/>
                <a:cs typeface="黑体"/>
              </a:rPr>
              <a:t>Mission </a:t>
            </a:r>
          </a:p>
          <a:p>
            <a:pPr algn="ctr"/>
            <a:r>
              <a:rPr lang="en-US" altLang="zh-CN" sz="28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黑体"/>
                <a:ea typeface="黑体"/>
                <a:cs typeface="黑体"/>
              </a:rPr>
              <a:t>Executors</a:t>
            </a:r>
          </a:p>
        </p:txBody>
      </p:sp>
      <p:sp>
        <p:nvSpPr>
          <p:cNvPr id="28" name="TextBox 27"/>
          <p:cNvSpPr txBox="1"/>
          <p:nvPr/>
        </p:nvSpPr>
        <p:spPr>
          <a:xfrm>
            <a:off x="9786582" y="1636513"/>
            <a:ext cx="1800493" cy="954107"/>
          </a:xfrm>
          <a:prstGeom prst="rect">
            <a:avLst/>
          </a:prstGeom>
          <a:noFill/>
        </p:spPr>
        <p:txBody>
          <a:bodyPr wrap="none" rtlCol="0">
            <a:spAutoFit/>
          </a:bodyPr>
          <a:lstStyle/>
          <a:p>
            <a:pPr algn="ctr"/>
            <a:r>
              <a:rPr lang="en-US" altLang="zh-CN" sz="28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黑体"/>
                <a:ea typeface="黑体"/>
                <a:cs typeface="黑体"/>
              </a:rPr>
              <a:t>Challenge</a:t>
            </a:r>
          </a:p>
          <a:p>
            <a:pPr algn="ctr"/>
            <a:r>
              <a:rPr lang="en-US" altLang="zh-CN" sz="28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黑体"/>
                <a:ea typeface="黑体"/>
                <a:cs typeface="黑体"/>
              </a:rPr>
              <a:t>Designers</a:t>
            </a:r>
          </a:p>
        </p:txBody>
      </p:sp>
      <p:pic>
        <p:nvPicPr>
          <p:cNvPr id="25" name="图片 1"/>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9785721" y="4604089"/>
            <a:ext cx="1558199" cy="69907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mpd="sng">
                <a:solidFill>
                  <a:srgbClr val="000000"/>
                </a:solidFill>
                <a:bevel/>
                <a:headEnd/>
                <a:tailEnd/>
              </a14:hiddenLine>
            </a:ext>
          </a:extLst>
        </p:spPr>
      </p:pic>
    </p:spTree>
    <p:extLst>
      <p:ext uri="{BB962C8B-B14F-4D97-AF65-F5344CB8AC3E}">
        <p14:creationId xmlns:p14="http://schemas.microsoft.com/office/powerpoint/2010/main" val="8786637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30445" y="646219"/>
            <a:ext cx="10328468" cy="830997"/>
          </a:xfrm>
          <a:prstGeom prst="rect">
            <a:avLst/>
          </a:prstGeom>
          <a:noFill/>
        </p:spPr>
        <p:txBody>
          <a:bodyPr wrap="none" rtlCol="0">
            <a:spAutoFit/>
          </a:bodyPr>
          <a:lstStyle/>
          <a:p>
            <a:r>
              <a:rPr lang="zh-TW" altLang="en-US" sz="4800" dirty="0">
                <a:solidFill>
                  <a:prstClr val="white"/>
                </a:solidFill>
                <a:latin typeface="STXingkai" panose="02010800040101010101" pitchFamily="2" charset="-122"/>
                <a:ea typeface="STXingkai" panose="02010800040101010101" pitchFamily="2" charset="-122"/>
              </a:rPr>
              <a:t>适用于现代产业结构的</a:t>
            </a:r>
            <a:r>
              <a:rPr lang="en-US" sz="4800" dirty="0">
                <a:solidFill>
                  <a:prstClr val="white"/>
                </a:solidFill>
                <a:latin typeface="STXingkai" panose="02010800040101010101" pitchFamily="2" charset="-122"/>
                <a:ea typeface="STXingkai" panose="02010800040101010101" pitchFamily="2" charset="-122"/>
              </a:rPr>
              <a:t>ABC </a:t>
            </a:r>
            <a:r>
              <a:rPr lang="zh-TW" altLang="en-US" sz="4800" dirty="0">
                <a:solidFill>
                  <a:prstClr val="white"/>
                </a:solidFill>
                <a:latin typeface="STXingkai" panose="02010800040101010101" pitchFamily="2" charset="-122"/>
                <a:ea typeface="STXingkai" panose="02010800040101010101" pitchFamily="2" charset="-122"/>
              </a:rPr>
              <a:t>课程体系</a:t>
            </a:r>
            <a:endParaRPr lang="en-US" sz="4800" dirty="0">
              <a:solidFill>
                <a:prstClr val="white"/>
              </a:solidFill>
              <a:latin typeface="STXingkai" panose="02010800040101010101" pitchFamily="2" charset="-122"/>
              <a:ea typeface="STXingkai" panose="02010800040101010101" pitchFamily="2" charset="-122"/>
            </a:endParaRPr>
          </a:p>
        </p:txBody>
      </p:sp>
      <p:pic>
        <p:nvPicPr>
          <p:cNvPr id="3" name="Picture 2">
            <a:extLst>
              <a:ext uri="{FF2B5EF4-FFF2-40B4-BE49-F238E27FC236}">
                <a16:creationId xmlns:a16="http://schemas.microsoft.com/office/drawing/2014/main" id="{EEAB000B-9AD9-AF48-94AA-E2DA9B4D4540}"/>
              </a:ext>
            </a:extLst>
          </p:cNvPr>
          <p:cNvPicPr>
            <a:picLocks noChangeAspect="1"/>
          </p:cNvPicPr>
          <p:nvPr/>
        </p:nvPicPr>
        <p:blipFill>
          <a:blip r:embed="rId2"/>
          <a:stretch>
            <a:fillRect/>
          </a:stretch>
        </p:blipFill>
        <p:spPr>
          <a:xfrm>
            <a:off x="574726" y="1774823"/>
            <a:ext cx="11239906" cy="4411663"/>
          </a:xfrm>
          <a:prstGeom prst="rect">
            <a:avLst/>
          </a:prstGeom>
        </p:spPr>
      </p:pic>
    </p:spTree>
    <p:extLst>
      <p:ext uri="{BB962C8B-B14F-4D97-AF65-F5344CB8AC3E}">
        <p14:creationId xmlns:p14="http://schemas.microsoft.com/office/powerpoint/2010/main" val="10912706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812205" y="247624"/>
            <a:ext cx="2646878" cy="830997"/>
          </a:xfrm>
          <a:prstGeom prst="rect">
            <a:avLst/>
          </a:prstGeom>
          <a:noFill/>
        </p:spPr>
        <p:txBody>
          <a:bodyPr wrap="none" rtlCol="0">
            <a:spAutoFit/>
          </a:bodyPr>
          <a:lstStyle/>
          <a:p>
            <a:r>
              <a:rPr lang="zh-TW" altLang="en-US" sz="4800" dirty="0">
                <a:solidFill>
                  <a:prstClr val="white"/>
                </a:solidFill>
                <a:latin typeface="STXingkai" panose="02010800040101010101" pitchFamily="2" charset="-122"/>
                <a:ea typeface="STXingkai" panose="02010800040101010101" pitchFamily="2" charset="-122"/>
              </a:rPr>
              <a:t>宏观课程</a:t>
            </a:r>
            <a:endParaRPr lang="en-US" sz="4800" dirty="0">
              <a:solidFill>
                <a:prstClr val="white"/>
              </a:solidFill>
              <a:latin typeface="STXingkai" panose="02010800040101010101" pitchFamily="2" charset="-122"/>
              <a:ea typeface="STXingkai" panose="02010800040101010101" pitchFamily="2" charset="-122"/>
            </a:endParaRPr>
          </a:p>
        </p:txBody>
      </p:sp>
      <p:sp>
        <p:nvSpPr>
          <p:cNvPr id="8" name="Rectangle 7"/>
          <p:cNvSpPr/>
          <p:nvPr/>
        </p:nvSpPr>
        <p:spPr>
          <a:xfrm>
            <a:off x="2684534" y="1268249"/>
            <a:ext cx="6902220" cy="1346103"/>
          </a:xfrm>
          <a:prstGeom prst="rect">
            <a:avLst/>
          </a:prstGeom>
          <a:solidFill>
            <a:schemeClr val="accent5">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zh-TW" altLang="en-US" sz="2400" dirty="0">
                <a:latin typeface="黑体"/>
                <a:ea typeface="黑体"/>
                <a:cs typeface="黑体"/>
              </a:rPr>
              <a:t>产业前沿</a:t>
            </a:r>
            <a:endParaRPr lang="en-US" sz="1600" dirty="0">
              <a:latin typeface="黑体"/>
              <a:ea typeface="黑体"/>
              <a:cs typeface="黑体"/>
            </a:endParaRPr>
          </a:p>
        </p:txBody>
      </p:sp>
      <p:pic>
        <p:nvPicPr>
          <p:cNvPr id="33" name="Picture 3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935670" y="2271851"/>
            <a:ext cx="331903" cy="331903"/>
          </a:xfrm>
          <a:prstGeom prst="rect">
            <a:avLst/>
          </a:prstGeom>
        </p:spPr>
      </p:pic>
      <p:pic>
        <p:nvPicPr>
          <p:cNvPr id="36" name="Picture 2" descr="odelica.png">
            <a:hlinkClick r:id="rId3"/>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6627481" y="2303123"/>
            <a:ext cx="520187" cy="254892"/>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36"/>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5407557" y="2303123"/>
            <a:ext cx="1059106" cy="255302"/>
          </a:xfrm>
          <a:prstGeom prst="rect">
            <a:avLst/>
          </a:prstGeom>
        </p:spPr>
      </p:pic>
      <p:pic>
        <p:nvPicPr>
          <p:cNvPr id="45" name="Picture 44"/>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2926411" y="1316251"/>
            <a:ext cx="1240756" cy="702483"/>
          </a:xfrm>
          <a:prstGeom prst="rect">
            <a:avLst/>
          </a:prstGeom>
        </p:spPr>
      </p:pic>
      <p:sp>
        <p:nvSpPr>
          <p:cNvPr id="46" name="Content Placeholder 2">
            <a:extLst>
              <a:ext uri="{FF2B5EF4-FFF2-40B4-BE49-F238E27FC236}">
                <a16:creationId xmlns:a16="http://schemas.microsoft.com/office/drawing/2014/main" id="{0C458A07-E28C-4849-B0B4-B37B392BBFC5}"/>
              </a:ext>
            </a:extLst>
          </p:cNvPr>
          <p:cNvSpPr>
            <a:spLocks noGrp="1"/>
          </p:cNvSpPr>
          <p:nvPr>
            <p:ph idx="1"/>
          </p:nvPr>
        </p:nvSpPr>
        <p:spPr>
          <a:xfrm>
            <a:off x="2306594" y="2803980"/>
            <a:ext cx="7658100" cy="3704492"/>
          </a:xfrm>
        </p:spPr>
        <p:txBody>
          <a:bodyPr>
            <a:normAutofit/>
          </a:bodyPr>
          <a:lstStyle/>
          <a:p>
            <a:pPr marL="0" indent="0">
              <a:buNone/>
            </a:pPr>
            <a:r>
              <a:rPr lang="zh-CN" altLang="en-US" sz="4000" dirty="0">
                <a:solidFill>
                  <a:schemeClr val="bg1"/>
                </a:solidFill>
                <a:latin typeface="STXingkai" panose="02010800040101010101" pitchFamily="2" charset="-122"/>
                <a:ea typeface="STXingkai" panose="02010800040101010101" pitchFamily="2" charset="-122"/>
              </a:rPr>
              <a:t>带领学员使用开源数据与数据搜寻</a:t>
            </a:r>
            <a:r>
              <a:rPr lang="en-US" altLang="zh-CN" sz="4000" dirty="0">
                <a:solidFill>
                  <a:schemeClr val="bg1"/>
                </a:solidFill>
                <a:latin typeface="STXingkai" panose="02010800040101010101" pitchFamily="2" charset="-122"/>
                <a:ea typeface="STXingkai" panose="02010800040101010101" pitchFamily="2" charset="-122"/>
              </a:rPr>
              <a:t>/</a:t>
            </a:r>
            <a:r>
              <a:rPr lang="zh-CN" altLang="en-US" sz="4000" dirty="0">
                <a:solidFill>
                  <a:schemeClr val="bg1"/>
                </a:solidFill>
                <a:latin typeface="STXingkai" panose="02010800040101010101" pitchFamily="2" charset="-122"/>
                <a:ea typeface="STXingkai" panose="02010800040101010101" pitchFamily="2" charset="-122"/>
              </a:rPr>
              <a:t>处理工具，梳理宏观理念，撰写适于目标听众的故事内容。</a:t>
            </a:r>
            <a:endParaRPr lang="en-US" altLang="zh-CN" sz="4000" dirty="0">
              <a:solidFill>
                <a:schemeClr val="bg1"/>
              </a:solidFill>
              <a:latin typeface="STXingkai" panose="02010800040101010101" pitchFamily="2" charset="-122"/>
              <a:ea typeface="STXingkai" panose="02010800040101010101" pitchFamily="2" charset="-122"/>
            </a:endParaRPr>
          </a:p>
          <a:p>
            <a:pPr marL="0" indent="0">
              <a:buNone/>
            </a:pPr>
            <a:r>
              <a:rPr lang="zh-CN" altLang="en-US" sz="4000" dirty="0">
                <a:solidFill>
                  <a:schemeClr val="bg1"/>
                </a:solidFill>
                <a:latin typeface="STXingkai" panose="02010800040101010101" pitchFamily="2" charset="-122"/>
                <a:ea typeface="STXingkai" panose="02010800040101010101" pitchFamily="2" charset="-122"/>
              </a:rPr>
              <a:t>以产业分析报告的形式，呈现学习成果。</a:t>
            </a:r>
            <a:endParaRPr lang="en-US" sz="4000" dirty="0">
              <a:solidFill>
                <a:schemeClr val="bg1"/>
              </a:solidFill>
              <a:latin typeface="STXingkai" panose="02010800040101010101" pitchFamily="2" charset="-122"/>
              <a:ea typeface="STXingkai" panose="02010800040101010101" pitchFamily="2" charset="-122"/>
            </a:endParaRPr>
          </a:p>
        </p:txBody>
      </p:sp>
    </p:spTree>
    <p:extLst>
      <p:ext uri="{BB962C8B-B14F-4D97-AF65-F5344CB8AC3E}">
        <p14:creationId xmlns:p14="http://schemas.microsoft.com/office/powerpoint/2010/main" val="13375564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812205" y="242444"/>
            <a:ext cx="2646878" cy="830997"/>
          </a:xfrm>
          <a:prstGeom prst="rect">
            <a:avLst/>
          </a:prstGeom>
          <a:noFill/>
        </p:spPr>
        <p:txBody>
          <a:bodyPr wrap="none" rtlCol="0">
            <a:spAutoFit/>
          </a:bodyPr>
          <a:lstStyle/>
          <a:p>
            <a:r>
              <a:rPr lang="zh-TW" altLang="en-US" sz="4800" dirty="0">
                <a:solidFill>
                  <a:prstClr val="white"/>
                </a:solidFill>
                <a:latin typeface="STXingkai" panose="02010800040101010101" pitchFamily="2" charset="-122"/>
                <a:ea typeface="STXingkai" panose="02010800040101010101" pitchFamily="2" charset="-122"/>
              </a:rPr>
              <a:t>中观课程</a:t>
            </a:r>
            <a:endParaRPr lang="en-US" sz="4800" dirty="0">
              <a:solidFill>
                <a:prstClr val="white"/>
              </a:solidFill>
              <a:latin typeface="STXingkai" panose="02010800040101010101" pitchFamily="2" charset="-122"/>
              <a:ea typeface="STXingkai" panose="02010800040101010101" pitchFamily="2" charset="-122"/>
            </a:endParaRPr>
          </a:p>
        </p:txBody>
      </p:sp>
      <p:sp>
        <p:nvSpPr>
          <p:cNvPr id="46" name="Content Placeholder 2">
            <a:extLst>
              <a:ext uri="{FF2B5EF4-FFF2-40B4-BE49-F238E27FC236}">
                <a16:creationId xmlns:a16="http://schemas.microsoft.com/office/drawing/2014/main" id="{0C458A07-E28C-4849-B0B4-B37B392BBFC5}"/>
              </a:ext>
            </a:extLst>
          </p:cNvPr>
          <p:cNvSpPr>
            <a:spLocks noGrp="1"/>
          </p:cNvSpPr>
          <p:nvPr>
            <p:ph idx="1"/>
          </p:nvPr>
        </p:nvSpPr>
        <p:spPr>
          <a:xfrm>
            <a:off x="2306594" y="2803980"/>
            <a:ext cx="7658100" cy="3704492"/>
          </a:xfrm>
        </p:spPr>
        <p:txBody>
          <a:bodyPr>
            <a:normAutofit fontScale="92500"/>
          </a:bodyPr>
          <a:lstStyle/>
          <a:p>
            <a:pPr marL="0" indent="0">
              <a:buNone/>
            </a:pPr>
            <a:r>
              <a:rPr lang="zh-CN" altLang="en-US" sz="4000" dirty="0">
                <a:solidFill>
                  <a:schemeClr val="bg1"/>
                </a:solidFill>
                <a:latin typeface="STXingkai" panose="02010800040101010101" pitchFamily="2" charset="-122"/>
                <a:ea typeface="STXingkai" panose="02010800040101010101" pitchFamily="2" charset="-122"/>
              </a:rPr>
              <a:t>引导学生使用计算工具，选用自动的优化算法，使用计算科学的理念与技术，辅助决策，优化决策品质。</a:t>
            </a:r>
            <a:endParaRPr lang="en-US" altLang="zh-CN" sz="4000" dirty="0">
              <a:solidFill>
                <a:schemeClr val="bg1"/>
              </a:solidFill>
              <a:latin typeface="STXingkai" panose="02010800040101010101" pitchFamily="2" charset="-122"/>
              <a:ea typeface="STXingkai" panose="02010800040101010101" pitchFamily="2" charset="-122"/>
            </a:endParaRPr>
          </a:p>
          <a:p>
            <a:pPr marL="0" indent="0">
              <a:buNone/>
            </a:pPr>
            <a:r>
              <a:rPr lang="zh-CN" altLang="en-US" sz="4000" dirty="0">
                <a:solidFill>
                  <a:schemeClr val="bg1"/>
                </a:solidFill>
                <a:latin typeface="STXingkai" panose="02010800040101010101" pitchFamily="2" charset="-122"/>
                <a:ea typeface="STXingkai" panose="02010800040101010101" pitchFamily="2" charset="-122"/>
              </a:rPr>
              <a:t>以过程数据管理和撰写可被自动检测的设计合约规模化锻炼计算思维。</a:t>
            </a:r>
            <a:endParaRPr lang="en-US" sz="4000" dirty="0">
              <a:solidFill>
                <a:schemeClr val="bg1"/>
              </a:solidFill>
              <a:latin typeface="STXingkai" panose="02010800040101010101" pitchFamily="2" charset="-122"/>
              <a:ea typeface="STXingkai" panose="02010800040101010101" pitchFamily="2" charset="-122"/>
            </a:endParaRPr>
          </a:p>
        </p:txBody>
      </p:sp>
      <p:sp>
        <p:nvSpPr>
          <p:cNvPr id="9" name="Rectangle 8">
            <a:extLst>
              <a:ext uri="{FF2B5EF4-FFF2-40B4-BE49-F238E27FC236}">
                <a16:creationId xmlns:a16="http://schemas.microsoft.com/office/drawing/2014/main" id="{16F399FF-E581-C346-9AD7-6B3B993394E7}"/>
              </a:ext>
            </a:extLst>
          </p:cNvPr>
          <p:cNvSpPr/>
          <p:nvPr/>
        </p:nvSpPr>
        <p:spPr>
          <a:xfrm>
            <a:off x="2684534" y="1267944"/>
            <a:ext cx="6902220" cy="1147031"/>
          </a:xfrm>
          <a:prstGeom prst="rect">
            <a:avLst/>
          </a:prstGeom>
          <a:solidFill>
            <a:srgbClr val="008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zh-TW" altLang="en-US" sz="2400" dirty="0">
                <a:latin typeface="黑体"/>
                <a:ea typeface="黑体"/>
                <a:cs typeface="黑体"/>
              </a:rPr>
              <a:t>计算思维</a:t>
            </a:r>
            <a:endParaRPr lang="en-US" altLang="zh-CN" sz="2400" dirty="0">
              <a:latin typeface="黑体"/>
              <a:ea typeface="黑体"/>
              <a:cs typeface="黑体"/>
            </a:endParaRPr>
          </a:p>
          <a:p>
            <a:pPr algn="ctr"/>
            <a:r>
              <a:rPr lang="en-US" sz="1600" dirty="0">
                <a:solidFill>
                  <a:schemeClr val="bg1"/>
                </a:solidFill>
                <a:latin typeface="黑体"/>
                <a:ea typeface="黑体"/>
                <a:cs typeface="黑体"/>
              </a:rPr>
              <a:t>(The 7+/-2 Layers of Combinatorial Abstraction Techniques)</a:t>
            </a:r>
          </a:p>
        </p:txBody>
      </p:sp>
      <p:pic>
        <p:nvPicPr>
          <p:cNvPr id="11" name="Picture 10">
            <a:extLst>
              <a:ext uri="{FF2B5EF4-FFF2-40B4-BE49-F238E27FC236}">
                <a16:creationId xmlns:a16="http://schemas.microsoft.com/office/drawing/2014/main" id="{E2C1CE26-DB8E-1F4B-B9EB-B015569BA9FC}"/>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209683" y="1364016"/>
            <a:ext cx="477443" cy="477443"/>
          </a:xfrm>
          <a:prstGeom prst="rect">
            <a:avLst/>
          </a:prstGeom>
        </p:spPr>
      </p:pic>
      <p:pic>
        <p:nvPicPr>
          <p:cNvPr id="12" name="Picture 6" descr="ensorflow logo的圖片搜尋結果">
            <a:hlinkClick r:id="rId3"/>
            <a:extLst>
              <a:ext uri="{FF2B5EF4-FFF2-40B4-BE49-F238E27FC236}">
                <a16:creationId xmlns:a16="http://schemas.microsoft.com/office/drawing/2014/main" id="{80C219A4-038E-1C4E-AE97-A2ED68872143}"/>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3315004" y="1298396"/>
            <a:ext cx="667315" cy="5687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35442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85989" y="292940"/>
            <a:ext cx="2646878" cy="830997"/>
          </a:xfrm>
          <a:prstGeom prst="rect">
            <a:avLst/>
          </a:prstGeom>
          <a:noFill/>
        </p:spPr>
        <p:txBody>
          <a:bodyPr wrap="none" rtlCol="0">
            <a:spAutoFit/>
          </a:bodyPr>
          <a:lstStyle/>
          <a:p>
            <a:r>
              <a:rPr lang="zh-TW" altLang="en-US" sz="4800" dirty="0">
                <a:solidFill>
                  <a:prstClr val="white"/>
                </a:solidFill>
                <a:latin typeface="STXingkai" panose="02010800040101010101" pitchFamily="2" charset="-122"/>
                <a:ea typeface="STXingkai" panose="02010800040101010101" pitchFamily="2" charset="-122"/>
              </a:rPr>
              <a:t>微观课程</a:t>
            </a:r>
            <a:endParaRPr lang="en-US" sz="4800" dirty="0">
              <a:solidFill>
                <a:prstClr val="white"/>
              </a:solidFill>
              <a:latin typeface="STXingkai" panose="02010800040101010101" pitchFamily="2" charset="-122"/>
              <a:ea typeface="STXingkai" panose="02010800040101010101" pitchFamily="2" charset="-122"/>
            </a:endParaRPr>
          </a:p>
        </p:txBody>
      </p:sp>
      <p:sp>
        <p:nvSpPr>
          <p:cNvPr id="46" name="Content Placeholder 2">
            <a:extLst>
              <a:ext uri="{FF2B5EF4-FFF2-40B4-BE49-F238E27FC236}">
                <a16:creationId xmlns:a16="http://schemas.microsoft.com/office/drawing/2014/main" id="{0C458A07-E28C-4849-B0B4-B37B392BBFC5}"/>
              </a:ext>
            </a:extLst>
          </p:cNvPr>
          <p:cNvSpPr>
            <a:spLocks noGrp="1"/>
          </p:cNvSpPr>
          <p:nvPr>
            <p:ph idx="1"/>
          </p:nvPr>
        </p:nvSpPr>
        <p:spPr>
          <a:xfrm>
            <a:off x="2479189" y="2819758"/>
            <a:ext cx="7658100" cy="3704492"/>
          </a:xfrm>
        </p:spPr>
        <p:txBody>
          <a:bodyPr>
            <a:normAutofit lnSpcReduction="10000"/>
          </a:bodyPr>
          <a:lstStyle/>
          <a:p>
            <a:pPr marL="0" indent="0">
              <a:buNone/>
            </a:pPr>
            <a:r>
              <a:rPr lang="zh-CN" altLang="en-US" sz="4000" dirty="0">
                <a:solidFill>
                  <a:schemeClr val="bg1"/>
                </a:solidFill>
                <a:latin typeface="STXingkai" panose="02010800040101010101" pitchFamily="2" charset="-122"/>
                <a:ea typeface="STXingkai" panose="02010800040101010101" pitchFamily="2" charset="-122"/>
              </a:rPr>
              <a:t>引导学员使用媒体维基等可搜寻的知识管理工具，让学员通过对不同领域的词汇体系梳理，了解知识体系的共性与差异性。</a:t>
            </a:r>
            <a:endParaRPr lang="en-US" altLang="zh-CN" sz="4000" dirty="0">
              <a:solidFill>
                <a:schemeClr val="bg1"/>
              </a:solidFill>
              <a:latin typeface="STXingkai" panose="02010800040101010101" pitchFamily="2" charset="-122"/>
              <a:ea typeface="STXingkai" panose="02010800040101010101" pitchFamily="2" charset="-122"/>
            </a:endParaRPr>
          </a:p>
          <a:p>
            <a:pPr marL="0" indent="0">
              <a:buNone/>
            </a:pPr>
            <a:r>
              <a:rPr lang="zh-CN" altLang="en-US" sz="4000" dirty="0">
                <a:solidFill>
                  <a:schemeClr val="bg1"/>
                </a:solidFill>
                <a:latin typeface="STXingkai" panose="02010800040101010101" pitchFamily="2" charset="-122"/>
                <a:ea typeface="STXingkai" panose="02010800040101010101" pitchFamily="2" charset="-122"/>
              </a:rPr>
              <a:t>以参考文献与词汇描述内容的链接网络检验学习成果。</a:t>
            </a:r>
            <a:endParaRPr lang="en-US" sz="4000" dirty="0">
              <a:solidFill>
                <a:schemeClr val="bg1"/>
              </a:solidFill>
              <a:latin typeface="STXingkai" panose="02010800040101010101" pitchFamily="2" charset="-122"/>
              <a:ea typeface="STXingkai" panose="02010800040101010101" pitchFamily="2" charset="-122"/>
            </a:endParaRPr>
          </a:p>
        </p:txBody>
      </p:sp>
      <p:sp>
        <p:nvSpPr>
          <p:cNvPr id="9" name="TextBox 8">
            <a:extLst>
              <a:ext uri="{FF2B5EF4-FFF2-40B4-BE49-F238E27FC236}">
                <a16:creationId xmlns:a16="http://schemas.microsoft.com/office/drawing/2014/main" id="{B3A74964-1679-E443-92F0-59CC62A8656F}"/>
              </a:ext>
            </a:extLst>
          </p:cNvPr>
          <p:cNvSpPr txBox="1"/>
          <p:nvPr/>
        </p:nvSpPr>
        <p:spPr>
          <a:xfrm>
            <a:off x="5518282" y="1478746"/>
            <a:ext cx="851515" cy="292388"/>
          </a:xfrm>
          <a:prstGeom prst="rect">
            <a:avLst/>
          </a:prstGeom>
          <a:noFill/>
        </p:spPr>
        <p:txBody>
          <a:bodyPr wrap="none" rtlCol="0">
            <a:spAutoFit/>
          </a:bodyPr>
          <a:lstStyle/>
          <a:p>
            <a:r>
              <a:rPr lang="zh-CN" altLang="en-US" sz="1300" dirty="0">
                <a:latin typeface="黑体"/>
                <a:ea typeface="黑体"/>
                <a:cs typeface="黑体"/>
              </a:rPr>
              <a:t>技术架构</a:t>
            </a:r>
            <a:endParaRPr lang="en-US" sz="1300" dirty="0">
              <a:latin typeface="黑体"/>
              <a:ea typeface="黑体"/>
              <a:cs typeface="黑体"/>
            </a:endParaRPr>
          </a:p>
        </p:txBody>
      </p:sp>
      <p:sp>
        <p:nvSpPr>
          <p:cNvPr id="10" name="Rectangle 9">
            <a:extLst>
              <a:ext uri="{FF2B5EF4-FFF2-40B4-BE49-F238E27FC236}">
                <a16:creationId xmlns:a16="http://schemas.microsoft.com/office/drawing/2014/main" id="{06E24C18-417E-D947-8466-43D78E4A0B51}"/>
              </a:ext>
            </a:extLst>
          </p:cNvPr>
          <p:cNvSpPr/>
          <p:nvPr/>
        </p:nvSpPr>
        <p:spPr>
          <a:xfrm>
            <a:off x="2684534" y="1240133"/>
            <a:ext cx="6902220" cy="1563847"/>
          </a:xfrm>
          <a:prstGeom prst="rect">
            <a:avLst/>
          </a:prstGeom>
          <a:solidFill>
            <a:srgbClr val="80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300" dirty="0">
                <a:solidFill>
                  <a:srgbClr val="FFFFFF"/>
                </a:solidFill>
                <a:latin typeface="黑体"/>
                <a:ea typeface="黑体"/>
                <a:cs typeface="黑体"/>
              </a:rPr>
              <a:t>课题</a:t>
            </a:r>
            <a:endParaRPr lang="en-US" sz="1300" dirty="0">
              <a:latin typeface="黑体"/>
              <a:ea typeface="黑体"/>
              <a:cs typeface="黑体"/>
            </a:endParaRPr>
          </a:p>
        </p:txBody>
      </p:sp>
      <p:sp>
        <p:nvSpPr>
          <p:cNvPr id="11" name="Rectangle 10">
            <a:extLst>
              <a:ext uri="{FF2B5EF4-FFF2-40B4-BE49-F238E27FC236}">
                <a16:creationId xmlns:a16="http://schemas.microsoft.com/office/drawing/2014/main" id="{0B2EF80A-D0F7-4541-87E4-DABC200FE37F}"/>
              </a:ext>
            </a:extLst>
          </p:cNvPr>
          <p:cNvSpPr/>
          <p:nvPr/>
        </p:nvSpPr>
        <p:spPr>
          <a:xfrm>
            <a:off x="2757540" y="1949751"/>
            <a:ext cx="1914096" cy="63391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300" dirty="0">
                <a:latin typeface="黑体"/>
                <a:ea typeface="黑体"/>
                <a:cs typeface="黑体"/>
              </a:rPr>
              <a:t>Physics/Chemistry …</a:t>
            </a:r>
            <a:endParaRPr lang="en-US" sz="1300" dirty="0">
              <a:latin typeface="黑体"/>
              <a:ea typeface="黑体"/>
              <a:cs typeface="黑体"/>
            </a:endParaRPr>
          </a:p>
        </p:txBody>
      </p:sp>
      <p:sp>
        <p:nvSpPr>
          <p:cNvPr id="12" name="Rectangle 11">
            <a:extLst>
              <a:ext uri="{FF2B5EF4-FFF2-40B4-BE49-F238E27FC236}">
                <a16:creationId xmlns:a16="http://schemas.microsoft.com/office/drawing/2014/main" id="{D6508045-1E4C-4D4C-8CE8-6FF5CE00E2C7}"/>
              </a:ext>
            </a:extLst>
          </p:cNvPr>
          <p:cNvSpPr/>
          <p:nvPr/>
        </p:nvSpPr>
        <p:spPr>
          <a:xfrm>
            <a:off x="4796143" y="1949751"/>
            <a:ext cx="1678048" cy="63391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300" dirty="0">
                <a:latin typeface="黑体"/>
                <a:ea typeface="黑体"/>
                <a:cs typeface="黑体"/>
              </a:rPr>
              <a:t>Urban Design</a:t>
            </a:r>
            <a:endParaRPr lang="en-US" sz="1300" dirty="0">
              <a:latin typeface="黑体"/>
              <a:ea typeface="黑体"/>
              <a:cs typeface="黑体"/>
            </a:endParaRPr>
          </a:p>
        </p:txBody>
      </p:sp>
      <p:sp>
        <p:nvSpPr>
          <p:cNvPr id="13" name="Rectangle 12">
            <a:extLst>
              <a:ext uri="{FF2B5EF4-FFF2-40B4-BE49-F238E27FC236}">
                <a16:creationId xmlns:a16="http://schemas.microsoft.com/office/drawing/2014/main" id="{BD4A6F25-A138-E443-8F54-46715347AC39}"/>
              </a:ext>
            </a:extLst>
          </p:cNvPr>
          <p:cNvSpPr/>
          <p:nvPr/>
        </p:nvSpPr>
        <p:spPr>
          <a:xfrm>
            <a:off x="6590459" y="1949751"/>
            <a:ext cx="2921588" cy="62599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300" dirty="0">
                <a:latin typeface="黑体"/>
                <a:ea typeface="黑体"/>
                <a:cs typeface="黑体"/>
              </a:rPr>
              <a:t>Manufacturing </a:t>
            </a:r>
            <a:r>
              <a:rPr lang="en-US" altLang="zh-CN" sz="1300" dirty="0" err="1">
                <a:latin typeface="黑体"/>
                <a:ea typeface="黑体"/>
                <a:cs typeface="黑体"/>
              </a:rPr>
              <a:t>Procesess</a:t>
            </a:r>
            <a:r>
              <a:rPr lang="mr-IN" altLang="zh-CN" sz="1300" dirty="0">
                <a:latin typeface="黑体"/>
                <a:ea typeface="黑体"/>
                <a:cs typeface="黑体"/>
              </a:rPr>
              <a:t>…</a:t>
            </a:r>
            <a:endParaRPr lang="en-US" sz="1300" dirty="0">
              <a:latin typeface="黑体"/>
              <a:ea typeface="黑体"/>
              <a:cs typeface="黑体"/>
            </a:endParaRPr>
          </a:p>
        </p:txBody>
      </p:sp>
      <p:sp>
        <p:nvSpPr>
          <p:cNvPr id="14" name="TextBox 13">
            <a:extLst>
              <a:ext uri="{FF2B5EF4-FFF2-40B4-BE49-F238E27FC236}">
                <a16:creationId xmlns:a16="http://schemas.microsoft.com/office/drawing/2014/main" id="{FB06CF86-BF08-4249-9739-21DC0F715AD7}"/>
              </a:ext>
            </a:extLst>
          </p:cNvPr>
          <p:cNvSpPr txBox="1"/>
          <p:nvPr/>
        </p:nvSpPr>
        <p:spPr>
          <a:xfrm>
            <a:off x="3456543" y="1472308"/>
            <a:ext cx="5278913" cy="461665"/>
          </a:xfrm>
          <a:prstGeom prst="rect">
            <a:avLst/>
          </a:prstGeom>
          <a:noFill/>
        </p:spPr>
        <p:txBody>
          <a:bodyPr wrap="square" rtlCol="0">
            <a:spAutoFit/>
          </a:bodyPr>
          <a:lstStyle/>
          <a:p>
            <a:pPr algn="ctr"/>
            <a:r>
              <a:rPr lang="zh-TW" altLang="en-US" sz="2400" dirty="0">
                <a:solidFill>
                  <a:schemeClr val="bg1"/>
                </a:solidFill>
                <a:latin typeface="STXingkai" panose="02010800040101010101" pitchFamily="2" charset="-122"/>
                <a:ea typeface="STXingkai" panose="02010800040101010101" pitchFamily="2" charset="-122"/>
                <a:cs typeface="黑体"/>
              </a:rPr>
              <a:t>认知基础课程</a:t>
            </a:r>
            <a:endParaRPr lang="en-US" sz="2400" dirty="0">
              <a:solidFill>
                <a:schemeClr val="bg1"/>
              </a:solidFill>
              <a:latin typeface="STXingkai" panose="02010800040101010101" pitchFamily="2" charset="-122"/>
              <a:ea typeface="STXingkai" panose="02010800040101010101" pitchFamily="2" charset="-122"/>
              <a:cs typeface="黑体"/>
            </a:endParaRPr>
          </a:p>
        </p:txBody>
      </p:sp>
      <p:pic>
        <p:nvPicPr>
          <p:cNvPr id="16" name="Picture 15">
            <a:extLst>
              <a:ext uri="{FF2B5EF4-FFF2-40B4-BE49-F238E27FC236}">
                <a16:creationId xmlns:a16="http://schemas.microsoft.com/office/drawing/2014/main" id="{0203DA9E-57CB-2742-B914-213BA3409712}"/>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275270" y="2311688"/>
            <a:ext cx="331903" cy="331903"/>
          </a:xfrm>
          <a:prstGeom prst="rect">
            <a:avLst/>
          </a:prstGeom>
        </p:spPr>
      </p:pic>
      <p:pic>
        <p:nvPicPr>
          <p:cNvPr id="17" name="Picture 16">
            <a:extLst>
              <a:ext uri="{FF2B5EF4-FFF2-40B4-BE49-F238E27FC236}">
                <a16:creationId xmlns:a16="http://schemas.microsoft.com/office/drawing/2014/main" id="{7F3F2AF8-3B6D-E947-92D6-A04BB2ACC73F}"/>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142288" y="2351213"/>
            <a:ext cx="331903" cy="331903"/>
          </a:xfrm>
          <a:prstGeom prst="rect">
            <a:avLst/>
          </a:prstGeom>
        </p:spPr>
      </p:pic>
      <p:pic>
        <p:nvPicPr>
          <p:cNvPr id="18" name="Picture 17">
            <a:extLst>
              <a:ext uri="{FF2B5EF4-FFF2-40B4-BE49-F238E27FC236}">
                <a16:creationId xmlns:a16="http://schemas.microsoft.com/office/drawing/2014/main" id="{C370B40E-D440-324C-A6A6-C1F1F7707FB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9147034" y="2348948"/>
            <a:ext cx="331903" cy="331903"/>
          </a:xfrm>
          <a:prstGeom prst="rect">
            <a:avLst/>
          </a:prstGeom>
        </p:spPr>
      </p:pic>
    </p:spTree>
    <p:extLst>
      <p:ext uri="{BB962C8B-B14F-4D97-AF65-F5344CB8AC3E}">
        <p14:creationId xmlns:p14="http://schemas.microsoft.com/office/powerpoint/2010/main" val="2564202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930581" y="288384"/>
            <a:ext cx="3570208" cy="769441"/>
          </a:xfrm>
          <a:prstGeom prst="rect">
            <a:avLst/>
          </a:prstGeom>
          <a:noFill/>
        </p:spPr>
        <p:txBody>
          <a:bodyPr wrap="none" rtlCol="0">
            <a:spAutoFit/>
          </a:bodyPr>
          <a:lstStyle/>
          <a:p>
            <a:r>
              <a:rPr lang="zh-TW" altLang="en-US" sz="4400" dirty="0">
                <a:solidFill>
                  <a:prstClr val="white"/>
                </a:solidFill>
                <a:latin typeface="Weibei SC" charset="-122"/>
                <a:ea typeface="Weibei SC" charset="-122"/>
                <a:cs typeface="Weibei SC" charset="-122"/>
              </a:rPr>
              <a:t>项目管理软件</a:t>
            </a:r>
            <a:endParaRPr lang="en-US" sz="4400" dirty="0">
              <a:solidFill>
                <a:prstClr val="white"/>
              </a:solidFill>
              <a:latin typeface="Weibei SC" charset="-122"/>
              <a:ea typeface="Weibei SC" charset="-122"/>
              <a:cs typeface="Weibei SC" charset="-122"/>
            </a:endParaRPr>
          </a:p>
        </p:txBody>
      </p:sp>
      <p:pic>
        <p:nvPicPr>
          <p:cNvPr id="4" name="Picture 3">
            <a:extLst>
              <a:ext uri="{FF2B5EF4-FFF2-40B4-BE49-F238E27FC236}">
                <a16:creationId xmlns:a16="http://schemas.microsoft.com/office/drawing/2014/main" id="{BB6C9ECA-9811-AD46-AE07-83CB0739008D}"/>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716979" y="1057825"/>
            <a:ext cx="7997413" cy="5425036"/>
          </a:xfrm>
          <a:prstGeom prst="rect">
            <a:avLst/>
          </a:prstGeom>
        </p:spPr>
      </p:pic>
    </p:spTree>
    <p:extLst>
      <p:ext uri="{BB962C8B-B14F-4D97-AF65-F5344CB8AC3E}">
        <p14:creationId xmlns:p14="http://schemas.microsoft.com/office/powerpoint/2010/main" val="36417285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93073"/>
            <a:ext cx="10515600" cy="651536"/>
          </a:xfrm>
        </p:spPr>
        <p:txBody>
          <a:bodyPr>
            <a:normAutofit fontScale="90000"/>
          </a:bodyPr>
          <a:lstStyle/>
          <a:p>
            <a:pPr algn="ctr"/>
            <a:r>
              <a:rPr lang="zh-CN" altLang="en-US" dirty="0">
                <a:latin typeface="Hei" charset="-122"/>
                <a:ea typeface="Hei" charset="-122"/>
                <a:cs typeface="Hei" charset="-122"/>
              </a:rPr>
              <a:t>计算思维的知识体系</a:t>
            </a:r>
            <a:endParaRPr lang="en-US" dirty="0">
              <a:solidFill>
                <a:srgbClr val="FF0000"/>
              </a:solidFill>
              <a:latin typeface="Hei" charset="-122"/>
              <a:ea typeface="Hei" charset="-122"/>
              <a:cs typeface="Hei" charset="-122"/>
            </a:endParaRPr>
          </a:p>
        </p:txBody>
      </p:sp>
      <p:sp>
        <p:nvSpPr>
          <p:cNvPr id="4" name="Slide Number Placeholder 3"/>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34F1E86F-CBF7-4DF7-824A-AB405C555AAE}" type="slidenum">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DengXian" panose="02010600030101010101" pitchFamily="2" charset="-122"/>
                <a:cs typeface="+mn-cs"/>
              </a:rPr>
              <a:pPr marL="0" marR="0" lvl="0" indent="0" algn="ctr" defTabSz="914400" rtl="0" eaLnBrk="1" fontAlgn="auto" latinLnBrk="0" hangingPunct="1">
                <a:lnSpc>
                  <a:spcPct val="100000"/>
                </a:lnSpc>
                <a:spcBef>
                  <a:spcPts val="0"/>
                </a:spcBef>
                <a:spcAft>
                  <a:spcPts val="0"/>
                </a:spcAft>
                <a:buClrTx/>
                <a:buSzTx/>
                <a:buFontTx/>
                <a:buNone/>
                <a:tabLst/>
                <a:defRPr/>
              </a:pPr>
              <a:t>16</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DengXian" panose="02010600030101010101" pitchFamily="2" charset="-122"/>
              <a:cs typeface="+mn-cs"/>
            </a:endParaRPr>
          </a:p>
        </p:txBody>
      </p:sp>
      <p:graphicFrame>
        <p:nvGraphicFramePr>
          <p:cNvPr id="21" name="Table 20"/>
          <p:cNvGraphicFramePr>
            <a:graphicFrameLocks noGrp="1"/>
          </p:cNvGraphicFramePr>
          <p:nvPr/>
        </p:nvGraphicFramePr>
        <p:xfrm>
          <a:off x="508001" y="1665868"/>
          <a:ext cx="1790661" cy="4477850"/>
        </p:xfrm>
        <a:graphic>
          <a:graphicData uri="http://schemas.openxmlformats.org/drawingml/2006/table">
            <a:tbl>
              <a:tblPr firstRow="1" bandRow="1">
                <a:tableStyleId>{5C22544A-7EE6-4342-B048-85BDC9FD1C3A}</a:tableStyleId>
              </a:tblPr>
              <a:tblGrid>
                <a:gridCol w="1790661">
                  <a:extLst>
                    <a:ext uri="{9D8B030D-6E8A-4147-A177-3AD203B41FA5}">
                      <a16:colId xmlns:a16="http://schemas.microsoft.com/office/drawing/2014/main" val="20000"/>
                    </a:ext>
                  </a:extLst>
                </a:gridCol>
              </a:tblGrid>
              <a:tr h="89557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dirty="0">
                          <a:latin typeface="LiHei Pro Medium" charset="-120"/>
                          <a:ea typeface="LiHei Pro Medium" charset="-120"/>
                          <a:cs typeface="LiHei Pro Medium" charset="-120"/>
                        </a:rPr>
                        <a:t>基因演化</a:t>
                      </a:r>
                      <a:endParaRPr lang="en-US" dirty="0">
                        <a:latin typeface="LiHei Pro Medium" charset="-120"/>
                        <a:ea typeface="LiHei Pro Medium" charset="-120"/>
                        <a:cs typeface="LiHei Pro Medium" charset="-120"/>
                      </a:endParaRPr>
                    </a:p>
                  </a:txBody>
                  <a:tcPr/>
                </a:tc>
                <a:extLst>
                  <a:ext uri="{0D108BD9-81ED-4DB2-BD59-A6C34878D82A}">
                    <a16:rowId xmlns:a16="http://schemas.microsoft.com/office/drawing/2014/main" val="10000"/>
                  </a:ext>
                </a:extLst>
              </a:tr>
              <a:tr h="89557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dirty="0">
                          <a:latin typeface="Hei" charset="-122"/>
                          <a:ea typeface="Hei" charset="-122"/>
                          <a:cs typeface="Hei" charset="-122"/>
                        </a:rPr>
                        <a:t>神经网络</a:t>
                      </a:r>
                      <a:endParaRPr lang="en-US" dirty="0">
                        <a:latin typeface="Hei" charset="-122"/>
                        <a:ea typeface="Hei" charset="-122"/>
                        <a:cs typeface="Hei" charset="-122"/>
                      </a:endParaRPr>
                    </a:p>
                  </a:txBody>
                  <a:tcPr/>
                </a:tc>
                <a:extLst>
                  <a:ext uri="{0D108BD9-81ED-4DB2-BD59-A6C34878D82A}">
                    <a16:rowId xmlns:a16="http://schemas.microsoft.com/office/drawing/2014/main" val="10001"/>
                  </a:ext>
                </a:extLst>
              </a:tr>
              <a:tr h="89557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dirty="0">
                          <a:latin typeface="Hei" charset="-122"/>
                          <a:ea typeface="Hei" charset="-122"/>
                          <a:cs typeface="Hei" charset="-122"/>
                        </a:rPr>
                        <a:t>符号逻辑</a:t>
                      </a:r>
                      <a:endParaRPr lang="en-US" dirty="0">
                        <a:latin typeface="Hei" charset="-122"/>
                        <a:ea typeface="Hei" charset="-122"/>
                        <a:cs typeface="Hei" charset="-122"/>
                      </a:endParaRPr>
                    </a:p>
                    <a:p>
                      <a:pPr algn="ctr"/>
                      <a:endParaRPr lang="en-US" dirty="0"/>
                    </a:p>
                  </a:txBody>
                  <a:tcPr/>
                </a:tc>
                <a:extLst>
                  <a:ext uri="{0D108BD9-81ED-4DB2-BD59-A6C34878D82A}">
                    <a16:rowId xmlns:a16="http://schemas.microsoft.com/office/drawing/2014/main" val="10002"/>
                  </a:ext>
                </a:extLst>
              </a:tr>
              <a:tr h="89557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dirty="0">
                          <a:latin typeface="Hei" charset="-122"/>
                          <a:ea typeface="Hei" charset="-122"/>
                          <a:cs typeface="Hei" charset="-122"/>
                        </a:rPr>
                        <a:t>因果概率</a:t>
                      </a:r>
                      <a:endParaRPr lang="en-US" dirty="0">
                        <a:latin typeface="Hei" charset="-122"/>
                        <a:ea typeface="Hei" charset="-122"/>
                        <a:cs typeface="Hei" charset="-122"/>
                      </a:endParaRPr>
                    </a:p>
                    <a:p>
                      <a:pPr algn="ctr"/>
                      <a:endParaRPr lang="en-US" dirty="0"/>
                    </a:p>
                  </a:txBody>
                  <a:tcPr/>
                </a:tc>
                <a:extLst>
                  <a:ext uri="{0D108BD9-81ED-4DB2-BD59-A6C34878D82A}">
                    <a16:rowId xmlns:a16="http://schemas.microsoft.com/office/drawing/2014/main" val="10003"/>
                  </a:ext>
                </a:extLst>
              </a:tr>
              <a:tr h="89557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dirty="0">
                          <a:latin typeface="Hei" charset="-122"/>
                          <a:ea typeface="Hei" charset="-122"/>
                          <a:cs typeface="Hei" charset="-122"/>
                        </a:rPr>
                        <a:t>类比认知</a:t>
                      </a:r>
                      <a:endParaRPr lang="en-US" dirty="0">
                        <a:latin typeface="Hei" charset="-122"/>
                        <a:ea typeface="Hei" charset="-122"/>
                        <a:cs typeface="Hei" charset="-122"/>
                      </a:endParaRPr>
                    </a:p>
                    <a:p>
                      <a:pPr algn="ctr"/>
                      <a:endParaRPr lang="en-US" dirty="0"/>
                    </a:p>
                  </a:txBody>
                  <a:tcPr/>
                </a:tc>
                <a:extLst>
                  <a:ext uri="{0D108BD9-81ED-4DB2-BD59-A6C34878D82A}">
                    <a16:rowId xmlns:a16="http://schemas.microsoft.com/office/drawing/2014/main" val="10004"/>
                  </a:ext>
                </a:extLst>
              </a:tr>
            </a:tbl>
          </a:graphicData>
        </a:graphic>
      </p:graphicFrame>
      <p:graphicFrame>
        <p:nvGraphicFramePr>
          <p:cNvPr id="22" name="Table 21"/>
          <p:cNvGraphicFramePr>
            <a:graphicFrameLocks noGrp="1"/>
          </p:cNvGraphicFramePr>
          <p:nvPr/>
        </p:nvGraphicFramePr>
        <p:xfrm>
          <a:off x="2564482" y="2104238"/>
          <a:ext cx="2049329" cy="3601110"/>
        </p:xfrm>
        <a:graphic>
          <a:graphicData uri="http://schemas.openxmlformats.org/drawingml/2006/table">
            <a:tbl>
              <a:tblPr firstRow="1" bandRow="1">
                <a:tableStyleId>{5C22544A-7EE6-4342-B048-85BDC9FD1C3A}</a:tableStyleId>
              </a:tblPr>
              <a:tblGrid>
                <a:gridCol w="2049329">
                  <a:extLst>
                    <a:ext uri="{9D8B030D-6E8A-4147-A177-3AD203B41FA5}">
                      <a16:colId xmlns:a16="http://schemas.microsoft.com/office/drawing/2014/main" val="20000"/>
                    </a:ext>
                  </a:extLst>
                </a:gridCol>
              </a:tblGrid>
              <a:tr h="89557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err="1">
                          <a:latin typeface="Hei" charset="-122"/>
                          <a:ea typeface="Hei" charset="-122"/>
                          <a:cs typeface="Hei" charset="-122"/>
                        </a:rPr>
                        <a:t>IoT</a:t>
                      </a:r>
                      <a:r>
                        <a:rPr lang="zh-CN" altLang="en-US" dirty="0">
                          <a:latin typeface="Hei" charset="-122"/>
                          <a:ea typeface="Hei" charset="-122"/>
                          <a:cs typeface="Hei" charset="-122"/>
                        </a:rPr>
                        <a:t> </a:t>
                      </a:r>
                      <a:r>
                        <a:rPr lang="en-US" altLang="zh-CN" dirty="0">
                          <a:latin typeface="Hei" charset="-122"/>
                          <a:ea typeface="Hei" charset="-122"/>
                          <a:cs typeface="Hei" charset="-122"/>
                        </a:rPr>
                        <a:t>and Quantum Computing</a:t>
                      </a:r>
                      <a:endParaRPr lang="en-US" dirty="0">
                        <a:latin typeface="Hei" charset="-122"/>
                        <a:ea typeface="Hei" charset="-122"/>
                        <a:cs typeface="Hei" charset="-122"/>
                      </a:endParaRPr>
                    </a:p>
                  </a:txBody>
                  <a:tcPr/>
                </a:tc>
                <a:extLst>
                  <a:ext uri="{0D108BD9-81ED-4DB2-BD59-A6C34878D82A}">
                    <a16:rowId xmlns:a16="http://schemas.microsoft.com/office/drawing/2014/main" val="10000"/>
                  </a:ext>
                </a:extLst>
              </a:tr>
              <a:tr h="89557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a:latin typeface="Hei" charset="-122"/>
                          <a:ea typeface="Hei" charset="-122"/>
                          <a:cs typeface="Hei" charset="-122"/>
                        </a:rPr>
                        <a:t>TPU</a:t>
                      </a:r>
                      <a:endParaRPr lang="en-US" dirty="0"/>
                    </a:p>
                  </a:txBody>
                  <a:tcPr/>
                </a:tc>
                <a:extLst>
                  <a:ext uri="{0D108BD9-81ED-4DB2-BD59-A6C34878D82A}">
                    <a16:rowId xmlns:a16="http://schemas.microsoft.com/office/drawing/2014/main" val="10001"/>
                  </a:ext>
                </a:extLst>
              </a:tr>
              <a:tr h="89557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a:solidFill>
                            <a:schemeClr val="tx1"/>
                          </a:solidFill>
                          <a:latin typeface="Hei" charset="-122"/>
                          <a:ea typeface="Hei" charset="-122"/>
                          <a:cs typeface="Hei" charset="-122"/>
                        </a:rPr>
                        <a:t>GPU</a:t>
                      </a:r>
                    </a:p>
                  </a:txBody>
                  <a:tcPr/>
                </a:tc>
                <a:extLst>
                  <a:ext uri="{0D108BD9-81ED-4DB2-BD59-A6C34878D82A}">
                    <a16:rowId xmlns:a16="http://schemas.microsoft.com/office/drawing/2014/main" val="10002"/>
                  </a:ext>
                </a:extLst>
              </a:tr>
              <a:tr h="89557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a:latin typeface="Hei" charset="-122"/>
                          <a:ea typeface="Hei" charset="-122"/>
                          <a:cs typeface="Hei" charset="-122"/>
                        </a:rPr>
                        <a:t>CPU</a:t>
                      </a:r>
                    </a:p>
                    <a:p>
                      <a:pPr algn="ctr"/>
                      <a:endParaRPr lang="en-US" dirty="0"/>
                    </a:p>
                  </a:txBody>
                  <a:tcPr/>
                </a:tc>
                <a:extLst>
                  <a:ext uri="{0D108BD9-81ED-4DB2-BD59-A6C34878D82A}">
                    <a16:rowId xmlns:a16="http://schemas.microsoft.com/office/drawing/2014/main" val="10003"/>
                  </a:ext>
                </a:extLst>
              </a:tr>
            </a:tbl>
          </a:graphicData>
        </a:graphic>
      </p:graphicFrame>
      <p:graphicFrame>
        <p:nvGraphicFramePr>
          <p:cNvPr id="23" name="Table 22"/>
          <p:cNvGraphicFramePr>
            <a:graphicFrameLocks noGrp="1"/>
          </p:cNvGraphicFramePr>
          <p:nvPr/>
        </p:nvGraphicFramePr>
        <p:xfrm>
          <a:off x="4894146" y="2561438"/>
          <a:ext cx="1796948" cy="2686710"/>
        </p:xfrm>
        <a:graphic>
          <a:graphicData uri="http://schemas.openxmlformats.org/drawingml/2006/table">
            <a:tbl>
              <a:tblPr firstRow="1" bandRow="1">
                <a:tableStyleId>{5C22544A-7EE6-4342-B048-85BDC9FD1C3A}</a:tableStyleId>
              </a:tblPr>
              <a:tblGrid>
                <a:gridCol w="1796948">
                  <a:extLst>
                    <a:ext uri="{9D8B030D-6E8A-4147-A177-3AD203B41FA5}">
                      <a16:colId xmlns:a16="http://schemas.microsoft.com/office/drawing/2014/main" val="20000"/>
                    </a:ext>
                  </a:extLst>
                </a:gridCol>
              </a:tblGrid>
              <a:tr h="89557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dirty="0">
                          <a:latin typeface="Hei" charset="-122"/>
                          <a:ea typeface="Hei" charset="-122"/>
                          <a:cs typeface="Hei" charset="-122"/>
                        </a:rPr>
                        <a:t>大数据</a:t>
                      </a:r>
                      <a:endParaRPr lang="en-US" dirty="0">
                        <a:latin typeface="Hei" charset="-122"/>
                        <a:ea typeface="Hei" charset="-122"/>
                        <a:cs typeface="Hei" charset="-122"/>
                      </a:endParaRPr>
                    </a:p>
                  </a:txBody>
                  <a:tcPr/>
                </a:tc>
                <a:extLst>
                  <a:ext uri="{0D108BD9-81ED-4DB2-BD59-A6C34878D82A}">
                    <a16:rowId xmlns:a16="http://schemas.microsoft.com/office/drawing/2014/main" val="10000"/>
                  </a:ext>
                </a:extLst>
              </a:tr>
              <a:tr h="89557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dirty="0">
                          <a:latin typeface="Hei" charset="-122"/>
                          <a:ea typeface="Hei" charset="-122"/>
                          <a:cs typeface="Hei" charset="-122"/>
                        </a:rPr>
                        <a:t>可算数据</a:t>
                      </a:r>
                      <a:endParaRPr lang="en-US" dirty="0"/>
                    </a:p>
                  </a:txBody>
                  <a:tcPr/>
                </a:tc>
                <a:extLst>
                  <a:ext uri="{0D108BD9-81ED-4DB2-BD59-A6C34878D82A}">
                    <a16:rowId xmlns:a16="http://schemas.microsoft.com/office/drawing/2014/main" val="10001"/>
                  </a:ext>
                </a:extLst>
              </a:tr>
              <a:tr h="89557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dirty="0">
                          <a:latin typeface="Hei" charset="-122"/>
                          <a:ea typeface="Hei" charset="-122"/>
                          <a:cs typeface="Hei" charset="-122"/>
                        </a:rPr>
                        <a:t>人工数据</a:t>
                      </a:r>
                      <a:endParaRPr lang="en-US" dirty="0"/>
                    </a:p>
                  </a:txBody>
                  <a:tcPr/>
                </a:tc>
                <a:extLst>
                  <a:ext uri="{0D108BD9-81ED-4DB2-BD59-A6C34878D82A}">
                    <a16:rowId xmlns:a16="http://schemas.microsoft.com/office/drawing/2014/main" val="10002"/>
                  </a:ext>
                </a:extLst>
              </a:tr>
            </a:tbl>
          </a:graphicData>
        </a:graphic>
      </p:graphicFrame>
      <p:graphicFrame>
        <p:nvGraphicFramePr>
          <p:cNvPr id="24" name="Table 23"/>
          <p:cNvGraphicFramePr>
            <a:graphicFrameLocks noGrp="1"/>
          </p:cNvGraphicFramePr>
          <p:nvPr/>
        </p:nvGraphicFramePr>
        <p:xfrm>
          <a:off x="6985940" y="3009223"/>
          <a:ext cx="1796948" cy="1791140"/>
        </p:xfrm>
        <a:graphic>
          <a:graphicData uri="http://schemas.openxmlformats.org/drawingml/2006/table">
            <a:tbl>
              <a:tblPr firstRow="1" bandRow="1">
                <a:tableStyleId>{5C22544A-7EE6-4342-B048-85BDC9FD1C3A}</a:tableStyleId>
              </a:tblPr>
              <a:tblGrid>
                <a:gridCol w="1796948">
                  <a:extLst>
                    <a:ext uri="{9D8B030D-6E8A-4147-A177-3AD203B41FA5}">
                      <a16:colId xmlns:a16="http://schemas.microsoft.com/office/drawing/2014/main" val="20000"/>
                    </a:ext>
                  </a:extLst>
                </a:gridCol>
              </a:tblGrid>
              <a:tr h="89557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dirty="0">
                          <a:latin typeface="Hei" charset="-122"/>
                          <a:ea typeface="Hei" charset="-122"/>
                          <a:cs typeface="Hei" charset="-122"/>
                        </a:rPr>
                        <a:t>分布式</a:t>
                      </a:r>
                      <a:endParaRPr lang="en-US" dirty="0">
                        <a:latin typeface="Hei" charset="-122"/>
                        <a:ea typeface="Hei" charset="-122"/>
                        <a:cs typeface="Hei" charset="-122"/>
                      </a:endParaRPr>
                    </a:p>
                  </a:txBody>
                  <a:tcPr/>
                </a:tc>
                <a:extLst>
                  <a:ext uri="{0D108BD9-81ED-4DB2-BD59-A6C34878D82A}">
                    <a16:rowId xmlns:a16="http://schemas.microsoft.com/office/drawing/2014/main" val="10000"/>
                  </a:ext>
                </a:extLst>
              </a:tr>
              <a:tr h="89557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dirty="0">
                          <a:latin typeface="Hei" charset="-122"/>
                          <a:ea typeface="Hei" charset="-122"/>
                          <a:cs typeface="Hei" charset="-122"/>
                        </a:rPr>
                        <a:t>集中化</a:t>
                      </a:r>
                      <a:endParaRPr lang="en-US" dirty="0"/>
                    </a:p>
                  </a:txBody>
                  <a:tcPr/>
                </a:tc>
                <a:extLst>
                  <a:ext uri="{0D108BD9-81ED-4DB2-BD59-A6C34878D82A}">
                    <a16:rowId xmlns:a16="http://schemas.microsoft.com/office/drawing/2014/main" val="10001"/>
                  </a:ext>
                </a:extLst>
              </a:tr>
            </a:tbl>
          </a:graphicData>
        </a:graphic>
      </p:graphicFrame>
      <p:graphicFrame>
        <p:nvGraphicFramePr>
          <p:cNvPr id="25" name="Table 24"/>
          <p:cNvGraphicFramePr>
            <a:graphicFrameLocks noGrp="1"/>
          </p:cNvGraphicFramePr>
          <p:nvPr/>
        </p:nvGraphicFramePr>
        <p:xfrm>
          <a:off x="9083726" y="3457008"/>
          <a:ext cx="1796948" cy="895570"/>
        </p:xfrm>
        <a:graphic>
          <a:graphicData uri="http://schemas.openxmlformats.org/drawingml/2006/table">
            <a:tbl>
              <a:tblPr firstRow="1" bandRow="1">
                <a:tableStyleId>{5C22544A-7EE6-4342-B048-85BDC9FD1C3A}</a:tableStyleId>
              </a:tblPr>
              <a:tblGrid>
                <a:gridCol w="1796948">
                  <a:extLst>
                    <a:ext uri="{9D8B030D-6E8A-4147-A177-3AD203B41FA5}">
                      <a16:colId xmlns:a16="http://schemas.microsoft.com/office/drawing/2014/main" val="20000"/>
                    </a:ext>
                  </a:extLst>
                </a:gridCol>
              </a:tblGrid>
              <a:tr h="89557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dirty="0">
                          <a:latin typeface="Hei" charset="-122"/>
                          <a:ea typeface="Hei" charset="-122"/>
                          <a:cs typeface="Hei" charset="-122"/>
                        </a:rPr>
                        <a:t>通用协议</a:t>
                      </a:r>
                      <a:endParaRPr lang="en-US" dirty="0">
                        <a:latin typeface="Hei" charset="-122"/>
                        <a:ea typeface="Hei" charset="-122"/>
                        <a:cs typeface="Hei" charset="-122"/>
                      </a:endParaRPr>
                    </a:p>
                  </a:txBody>
                  <a:tcPr/>
                </a:tc>
                <a:extLst>
                  <a:ext uri="{0D108BD9-81ED-4DB2-BD59-A6C34878D82A}">
                    <a16:rowId xmlns:a16="http://schemas.microsoft.com/office/drawing/2014/main" val="10000"/>
                  </a:ext>
                </a:extLst>
              </a:tr>
            </a:tbl>
          </a:graphicData>
        </a:graphic>
      </p:graphicFrame>
      <p:sp>
        <p:nvSpPr>
          <p:cNvPr id="26" name="TextBox 25"/>
          <p:cNvSpPr txBox="1"/>
          <p:nvPr/>
        </p:nvSpPr>
        <p:spPr>
          <a:xfrm>
            <a:off x="951925" y="1018193"/>
            <a:ext cx="902811"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prstClr val="black"/>
                </a:solidFill>
                <a:effectLst/>
                <a:uLnTx/>
                <a:uFillTx/>
                <a:latin typeface="Calibri" panose="020F0502020204030204"/>
                <a:ea typeface="DengXian" panose="02010600030101010101" pitchFamily="2" charset="-122"/>
                <a:cs typeface="+mn-cs"/>
              </a:rPr>
              <a:t>软件</a:t>
            </a:r>
            <a:endParaRPr kumimoji="0" lang="en-US" sz="2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7" name="TextBox 26"/>
          <p:cNvSpPr txBox="1"/>
          <p:nvPr/>
        </p:nvSpPr>
        <p:spPr>
          <a:xfrm>
            <a:off x="3137740" y="1442006"/>
            <a:ext cx="902811"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prstClr val="black"/>
                </a:solidFill>
                <a:effectLst/>
                <a:uLnTx/>
                <a:uFillTx/>
                <a:latin typeface="Calibri" panose="020F0502020204030204"/>
                <a:ea typeface="DengXian" panose="02010600030101010101" pitchFamily="2" charset="-122"/>
                <a:cs typeface="+mn-cs"/>
              </a:rPr>
              <a:t>硬件</a:t>
            </a:r>
            <a:endParaRPr kumimoji="0" lang="en-US" sz="2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8" name="TextBox 27"/>
          <p:cNvSpPr txBox="1"/>
          <p:nvPr/>
        </p:nvSpPr>
        <p:spPr>
          <a:xfrm>
            <a:off x="5341214" y="1965226"/>
            <a:ext cx="902811"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prstClr val="black"/>
                </a:solidFill>
                <a:effectLst/>
                <a:uLnTx/>
                <a:uFillTx/>
                <a:latin typeface="Calibri" panose="020F0502020204030204"/>
                <a:ea typeface="DengXian" panose="02010600030101010101" pitchFamily="2" charset="-122"/>
                <a:cs typeface="+mn-cs"/>
              </a:rPr>
              <a:t>内容</a:t>
            </a:r>
            <a:endParaRPr kumimoji="0" lang="en-US" sz="2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9" name="TextBox 28"/>
          <p:cNvSpPr txBox="1"/>
          <p:nvPr/>
        </p:nvSpPr>
        <p:spPr>
          <a:xfrm>
            <a:off x="9530794" y="2856137"/>
            <a:ext cx="902811"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prstClr val="black"/>
                </a:solidFill>
                <a:effectLst/>
                <a:uLnTx/>
                <a:uFillTx/>
                <a:latin typeface="Calibri" panose="020F0502020204030204"/>
                <a:ea typeface="DengXian" panose="02010600030101010101" pitchFamily="2" charset="-122"/>
                <a:cs typeface="+mn-cs"/>
              </a:rPr>
              <a:t>标准</a:t>
            </a:r>
            <a:endParaRPr kumimoji="0" lang="en-US" sz="2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0" name="TextBox 29"/>
          <p:cNvSpPr txBox="1"/>
          <p:nvPr/>
        </p:nvSpPr>
        <p:spPr>
          <a:xfrm>
            <a:off x="7439000" y="2486003"/>
            <a:ext cx="902811"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prstClr val="black"/>
                </a:solidFill>
                <a:effectLst/>
                <a:uLnTx/>
                <a:uFillTx/>
                <a:latin typeface="Calibri" panose="020F0502020204030204"/>
                <a:ea typeface="DengXian" panose="02010600030101010101" pitchFamily="2" charset="-122"/>
                <a:cs typeface="+mn-cs"/>
              </a:rPr>
              <a:t>思路</a:t>
            </a:r>
            <a:endParaRPr kumimoji="0" lang="en-US" sz="2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34" name="Picture 33"/>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7362697" y="3379357"/>
            <a:ext cx="1043434" cy="447785"/>
          </a:xfrm>
          <a:prstGeom prst="rect">
            <a:avLst/>
          </a:prstGeom>
        </p:spPr>
      </p:pic>
      <p:pic>
        <p:nvPicPr>
          <p:cNvPr id="35" name="Picture 34"/>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7362697" y="4243426"/>
            <a:ext cx="1063427" cy="414382"/>
          </a:xfrm>
          <a:prstGeom prst="rect">
            <a:avLst/>
          </a:prstGeom>
        </p:spPr>
      </p:pic>
      <p:pic>
        <p:nvPicPr>
          <p:cNvPr id="36" name="Picture 35"/>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981263" y="3022842"/>
            <a:ext cx="760908" cy="317045"/>
          </a:xfrm>
          <a:prstGeom prst="rect">
            <a:avLst/>
          </a:prstGeom>
        </p:spPr>
      </p:pic>
      <p:pic>
        <p:nvPicPr>
          <p:cNvPr id="37" name="Picture 36"/>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068748" y="4809173"/>
            <a:ext cx="638438" cy="780636"/>
          </a:xfrm>
          <a:prstGeom prst="rect">
            <a:avLst/>
          </a:prstGeom>
        </p:spPr>
      </p:pic>
      <p:pic>
        <p:nvPicPr>
          <p:cNvPr id="38" name="Picture 37"/>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455971" y="3827142"/>
            <a:ext cx="673296" cy="452890"/>
          </a:xfrm>
          <a:prstGeom prst="rect">
            <a:avLst/>
          </a:prstGeom>
        </p:spPr>
      </p:pic>
      <p:pic>
        <p:nvPicPr>
          <p:cNvPr id="39" name="Picture 38"/>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5849505" y="4809173"/>
            <a:ext cx="777167" cy="780636"/>
          </a:xfrm>
          <a:prstGeom prst="rect">
            <a:avLst/>
          </a:prstGeom>
        </p:spPr>
      </p:pic>
      <p:pic>
        <p:nvPicPr>
          <p:cNvPr id="40" name="Picture 39"/>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3269685" y="5180302"/>
            <a:ext cx="659278" cy="437130"/>
          </a:xfrm>
          <a:prstGeom prst="rect">
            <a:avLst/>
          </a:prstGeom>
        </p:spPr>
      </p:pic>
      <p:pic>
        <p:nvPicPr>
          <p:cNvPr id="41" name="Picture 40"/>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3284183" y="4253629"/>
            <a:ext cx="630283" cy="464292"/>
          </a:xfrm>
          <a:prstGeom prst="rect">
            <a:avLst/>
          </a:prstGeom>
        </p:spPr>
      </p:pic>
      <p:pic>
        <p:nvPicPr>
          <p:cNvPr id="42" name="Picture 41"/>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3064069" y="3422261"/>
            <a:ext cx="1179269" cy="396136"/>
          </a:xfrm>
          <a:prstGeom prst="rect">
            <a:avLst/>
          </a:prstGeom>
        </p:spPr>
      </p:pic>
      <p:pic>
        <p:nvPicPr>
          <p:cNvPr id="44" name="Picture 43"/>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617188" y="1990557"/>
            <a:ext cx="442024" cy="541896"/>
          </a:xfrm>
          <a:prstGeom prst="rect">
            <a:avLst/>
          </a:prstGeom>
        </p:spPr>
      </p:pic>
      <p:sp>
        <p:nvSpPr>
          <p:cNvPr id="45" name="TextBox 44"/>
          <p:cNvSpPr txBox="1"/>
          <p:nvPr/>
        </p:nvSpPr>
        <p:spPr>
          <a:xfrm>
            <a:off x="1168399" y="2042170"/>
            <a:ext cx="92685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Calibri" panose="020F0502020204030204"/>
                <a:ea typeface="DengXian" panose="02010600030101010101" pitchFamily="2" charset="-122"/>
                <a:cs typeface="+mn-cs"/>
              </a:rPr>
              <a:t>T. </a:t>
            </a:r>
            <a:r>
              <a:rPr kumimoji="0" lang="en-US" altLang="zh-CN" sz="1800" b="0" i="0" u="none" strike="noStrike" kern="1200" cap="none" spc="0" normalizeH="0" baseline="0" noProof="0" dirty="0">
                <a:ln>
                  <a:noFill/>
                </a:ln>
                <a:solidFill>
                  <a:prstClr val="black"/>
                </a:solidFill>
                <a:effectLst/>
                <a:uLnTx/>
                <a:uFillTx/>
                <a:latin typeface="Calibri" panose="020F0502020204030204"/>
                <a:ea typeface="DengXian" panose="02010600030101010101" pitchFamily="2" charset="-122"/>
                <a:cs typeface="+mn-cs"/>
              </a:rPr>
              <a:t>Kuhn</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6" name="TextBox 45"/>
          <p:cNvSpPr txBox="1"/>
          <p:nvPr/>
        </p:nvSpPr>
        <p:spPr>
          <a:xfrm>
            <a:off x="8857532" y="4743600"/>
            <a:ext cx="249299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FF0000"/>
                </a:solidFill>
                <a:effectLst/>
                <a:uLnTx/>
                <a:uFillTx/>
                <a:latin typeface="Calibri" panose="020F0502020204030204"/>
                <a:ea typeface="DengXian" panose="02010600030101010101" pitchFamily="2" charset="-122"/>
                <a:cs typeface="+mn-cs"/>
              </a:rPr>
              <a:t>可计算的群体学习机制</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47" name="TextBox 46"/>
          <p:cNvSpPr txBox="1"/>
          <p:nvPr/>
        </p:nvSpPr>
        <p:spPr>
          <a:xfrm>
            <a:off x="2407208" y="5880181"/>
            <a:ext cx="249299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srgbClr val="FF0000"/>
                </a:solidFill>
                <a:effectLst/>
                <a:uLnTx/>
                <a:uFillTx/>
                <a:latin typeface="Calibri" panose="020F0502020204030204"/>
                <a:ea typeface="DengXian" panose="02010600030101010101" pitchFamily="2" charset="-122"/>
                <a:cs typeface="+mn-cs"/>
              </a:rPr>
              <a:t>计算能力、能源、器材</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48" name="TextBox 47"/>
          <p:cNvSpPr txBox="1"/>
          <p:nvPr/>
        </p:nvSpPr>
        <p:spPr>
          <a:xfrm>
            <a:off x="4826179" y="5705348"/>
            <a:ext cx="180049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FF0000"/>
                </a:solidFill>
                <a:effectLst/>
                <a:uLnTx/>
                <a:uFillTx/>
                <a:latin typeface="Calibri" panose="020F0502020204030204"/>
                <a:ea typeface="DengXian" panose="02010600030101010101" pitchFamily="2" charset="-122"/>
                <a:cs typeface="+mn-cs"/>
              </a:rPr>
              <a:t>记忆</a:t>
            </a:r>
            <a:r>
              <a:rPr kumimoji="0" lang="zh-CN" altLang="en-US" sz="1800" b="0" i="0" u="none" strike="noStrike" kern="1200" cap="none" spc="0" normalizeH="0" baseline="0" noProof="0">
                <a:ln>
                  <a:noFill/>
                </a:ln>
                <a:solidFill>
                  <a:srgbClr val="FF0000"/>
                </a:solidFill>
                <a:effectLst/>
                <a:uLnTx/>
                <a:uFillTx/>
                <a:latin typeface="Calibri" panose="020F0502020204030204"/>
                <a:ea typeface="DengXian" panose="02010600030101010101" pitchFamily="2" charset="-122"/>
                <a:cs typeface="+mn-cs"/>
              </a:rPr>
              <a:t>空间、主题</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pic>
        <p:nvPicPr>
          <p:cNvPr id="49" name="Picture 48"/>
          <p:cNvPicPr>
            <a:picLocks noChangeAspect="1"/>
          </p:cNvPicPr>
          <p:nvPr/>
        </p:nvPicPr>
        <p:blipFill rotWithShape="1">
          <a:blip r:embed="rId12" cstate="screen">
            <a:extLst>
              <a:ext uri="{28A0092B-C50C-407E-A947-70E740481C1C}">
                <a14:useLocalDpi xmlns:a14="http://schemas.microsoft.com/office/drawing/2010/main"/>
              </a:ext>
            </a:extLst>
          </a:blip>
          <a:srcRect/>
          <a:stretch/>
        </p:blipFill>
        <p:spPr>
          <a:xfrm>
            <a:off x="640199" y="2892190"/>
            <a:ext cx="443622" cy="512572"/>
          </a:xfrm>
          <a:prstGeom prst="rect">
            <a:avLst/>
          </a:prstGeom>
        </p:spPr>
      </p:pic>
      <p:sp>
        <p:nvSpPr>
          <p:cNvPr id="51" name="TextBox 50"/>
          <p:cNvSpPr txBox="1"/>
          <p:nvPr/>
        </p:nvSpPr>
        <p:spPr>
          <a:xfrm>
            <a:off x="1020120" y="2991986"/>
            <a:ext cx="131638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Calibri" panose="020F0502020204030204"/>
                <a:ea typeface="DengXian" panose="02010600030101010101" pitchFamily="2" charset="-122"/>
                <a:cs typeface="+mn-cs"/>
              </a:rPr>
              <a:t>D. Hassabis</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2" name="TextBox 51"/>
          <p:cNvSpPr txBox="1"/>
          <p:nvPr/>
        </p:nvSpPr>
        <p:spPr>
          <a:xfrm>
            <a:off x="1168399" y="5660256"/>
            <a:ext cx="105349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Calibri" panose="020F0502020204030204"/>
                <a:ea typeface="DengXian" panose="02010600030101010101" pitchFamily="2" charset="-122"/>
                <a:cs typeface="+mn-cs"/>
              </a:rPr>
              <a:t>G. </a:t>
            </a:r>
            <a:r>
              <a:rPr kumimoji="0" lang="en-US" altLang="zh-CN" sz="1800" b="0" i="0" u="none" strike="noStrike" kern="1200" cap="none" spc="0" normalizeH="0" baseline="0" noProof="0" dirty="0" err="1">
                <a:ln>
                  <a:noFill/>
                </a:ln>
                <a:solidFill>
                  <a:prstClr val="black"/>
                </a:solidFill>
                <a:effectLst/>
                <a:uLnTx/>
                <a:uFillTx/>
                <a:latin typeface="Calibri" panose="020F0502020204030204"/>
                <a:ea typeface="DengXian" panose="02010600030101010101" pitchFamily="2" charset="-122"/>
                <a:cs typeface="+mn-cs"/>
              </a:rPr>
              <a:t>Lakoff</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53" name="Picture 52"/>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566183" y="5654714"/>
            <a:ext cx="589272" cy="410133"/>
          </a:xfrm>
          <a:prstGeom prst="rect">
            <a:avLst/>
          </a:prstGeom>
        </p:spPr>
      </p:pic>
      <p:sp>
        <p:nvSpPr>
          <p:cNvPr id="55" name="TextBox 54"/>
          <p:cNvSpPr txBox="1"/>
          <p:nvPr/>
        </p:nvSpPr>
        <p:spPr>
          <a:xfrm>
            <a:off x="1060998" y="3918030"/>
            <a:ext cx="126829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Calibri" panose="020F0502020204030204"/>
                <a:ea typeface="DengXian" panose="02010600030101010101" pitchFamily="2" charset="-122"/>
                <a:cs typeface="+mn-cs"/>
              </a:rPr>
              <a:t>S. Wolfram</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56" name="Picture 55"/>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635399" y="4743600"/>
            <a:ext cx="426698" cy="403127"/>
          </a:xfrm>
          <a:prstGeom prst="rect">
            <a:avLst/>
          </a:prstGeom>
        </p:spPr>
      </p:pic>
      <p:sp>
        <p:nvSpPr>
          <p:cNvPr id="57" name="TextBox 56"/>
          <p:cNvSpPr txBox="1"/>
          <p:nvPr/>
        </p:nvSpPr>
        <p:spPr>
          <a:xfrm>
            <a:off x="1151853" y="4810970"/>
            <a:ext cx="86754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Calibri" panose="020F0502020204030204"/>
                <a:ea typeface="DengXian" panose="02010600030101010101" pitchFamily="2" charset="-122"/>
                <a:cs typeface="+mn-cs"/>
              </a:rPr>
              <a:t>J. Pearl</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0" name="TextBox 49"/>
          <p:cNvSpPr txBox="1"/>
          <p:nvPr/>
        </p:nvSpPr>
        <p:spPr>
          <a:xfrm>
            <a:off x="7362697" y="4809173"/>
            <a:ext cx="110799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FF0000"/>
                </a:solidFill>
                <a:effectLst/>
                <a:uLnTx/>
                <a:uFillTx/>
                <a:latin typeface="Calibri" panose="020F0502020204030204"/>
                <a:ea typeface="DengXian" panose="02010600030101010101" pitchFamily="2" charset="-122"/>
                <a:cs typeface="+mn-cs"/>
              </a:rPr>
              <a:t>知识形态</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pic>
        <p:nvPicPr>
          <p:cNvPr id="58" name="图片 1"/>
          <p:cNvPicPr>
            <a:picLocks noChangeAspect="1" noChangeArrowheads="1"/>
          </p:cNvPicPr>
          <p:nvPr/>
        </p:nvPicPr>
        <p:blipFill>
          <a:blip r:embed="rId15" cstate="screen">
            <a:extLst>
              <a:ext uri="{28A0092B-C50C-407E-A947-70E740481C1C}">
                <a14:useLocalDpi xmlns:a14="http://schemas.microsoft.com/office/drawing/2010/main"/>
              </a:ext>
            </a:extLst>
          </a:blip>
          <a:srcRect/>
          <a:stretch>
            <a:fillRect/>
          </a:stretch>
        </p:blipFill>
        <p:spPr bwMode="auto">
          <a:xfrm>
            <a:off x="9198404" y="3903821"/>
            <a:ext cx="1418362" cy="74060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mpd="sng">
                <a:solidFill>
                  <a:srgbClr val="000000"/>
                </a:solidFill>
                <a:bevel/>
                <a:headEnd/>
                <a:tailEnd/>
              </a14:hiddenLine>
            </a:ext>
          </a:extLst>
        </p:spPr>
      </p:pic>
      <p:sp>
        <p:nvSpPr>
          <p:cNvPr id="59" name="TextBox 58"/>
          <p:cNvSpPr txBox="1"/>
          <p:nvPr/>
        </p:nvSpPr>
        <p:spPr>
          <a:xfrm>
            <a:off x="156835" y="6283741"/>
            <a:ext cx="249299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FF0000"/>
                </a:solidFill>
                <a:effectLst/>
                <a:uLnTx/>
                <a:uFillTx/>
                <a:latin typeface="Calibri" panose="020F0502020204030204"/>
                <a:ea typeface="DengXian" panose="02010600030101010101" pitchFamily="2" charset="-122"/>
                <a:cs typeface="+mn-cs"/>
              </a:rPr>
              <a:t>编码策略、结构、算法</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pic>
        <p:nvPicPr>
          <p:cNvPr id="60" name="Picture 59"/>
          <p:cNvPicPr>
            <a:picLocks noChangeAspect="1"/>
          </p:cNvPicPr>
          <p:nvPr/>
        </p:nvPicPr>
        <p:blipFill>
          <a:blip r:embed="rId16" cstate="screen">
            <a:extLst>
              <a:ext uri="{28A0092B-C50C-407E-A947-70E740481C1C}">
                <a14:useLocalDpi xmlns:a14="http://schemas.microsoft.com/office/drawing/2010/main"/>
              </a:ext>
            </a:extLst>
          </a:blip>
          <a:srcRect/>
          <a:stretch>
            <a:fillRect/>
          </a:stretch>
        </p:blipFill>
        <p:spPr bwMode="auto">
          <a:xfrm>
            <a:off x="7652983" y="1211594"/>
            <a:ext cx="577371" cy="719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 name="Picture 60"/>
          <p:cNvPicPr>
            <a:picLocks noChangeAspect="1"/>
          </p:cNvPicPr>
          <p:nvPr/>
        </p:nvPicPr>
        <p:blipFill>
          <a:blip r:embed="rId17" cstate="screen">
            <a:extLst>
              <a:ext uri="{28A0092B-C50C-407E-A947-70E740481C1C}">
                <a14:useLocalDpi xmlns:a14="http://schemas.microsoft.com/office/drawing/2010/main"/>
              </a:ext>
            </a:extLst>
          </a:blip>
          <a:srcRect/>
          <a:stretch>
            <a:fillRect/>
          </a:stretch>
        </p:blipFill>
        <p:spPr bwMode="auto">
          <a:xfrm>
            <a:off x="7553744" y="5184837"/>
            <a:ext cx="775852" cy="11592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2" name="Picture 61"/>
          <p:cNvPicPr>
            <a:picLocks noChangeAspect="1"/>
          </p:cNvPicPr>
          <p:nvPr/>
        </p:nvPicPr>
        <p:blipFill>
          <a:blip r:embed="rId18" cstate="screen">
            <a:extLst>
              <a:ext uri="{28A0092B-C50C-407E-A947-70E740481C1C}">
                <a14:useLocalDpi xmlns:a14="http://schemas.microsoft.com/office/drawing/2010/main"/>
              </a:ext>
            </a:extLst>
          </a:blip>
          <a:stretch>
            <a:fillRect/>
          </a:stretch>
        </p:blipFill>
        <p:spPr>
          <a:xfrm>
            <a:off x="7427715" y="6013429"/>
            <a:ext cx="1027909" cy="588365"/>
          </a:xfrm>
          <a:prstGeom prst="rect">
            <a:avLst/>
          </a:prstGeom>
        </p:spPr>
      </p:pic>
      <p:pic>
        <p:nvPicPr>
          <p:cNvPr id="3" name="Picture 2"/>
          <p:cNvPicPr>
            <a:picLocks noChangeAspect="1"/>
          </p:cNvPicPr>
          <p:nvPr/>
        </p:nvPicPr>
        <p:blipFill>
          <a:blip r:embed="rId19" cstate="screen">
            <a:extLst>
              <a:ext uri="{28A0092B-C50C-407E-A947-70E740481C1C}">
                <a14:useLocalDpi xmlns:a14="http://schemas.microsoft.com/office/drawing/2010/main"/>
              </a:ext>
            </a:extLst>
          </a:blip>
          <a:stretch>
            <a:fillRect/>
          </a:stretch>
        </p:blipFill>
        <p:spPr>
          <a:xfrm>
            <a:off x="7207000" y="1969813"/>
            <a:ext cx="1469338" cy="555530"/>
          </a:xfrm>
          <a:prstGeom prst="rect">
            <a:avLst/>
          </a:prstGeom>
        </p:spPr>
      </p:pic>
      <p:pic>
        <p:nvPicPr>
          <p:cNvPr id="5" name="Picture 4"/>
          <p:cNvPicPr>
            <a:picLocks noChangeAspect="1"/>
          </p:cNvPicPr>
          <p:nvPr/>
        </p:nvPicPr>
        <p:blipFill>
          <a:blip r:embed="rId20" cstate="screen">
            <a:extLst>
              <a:ext uri="{28A0092B-C50C-407E-A947-70E740481C1C}">
                <a14:useLocalDpi xmlns:a14="http://schemas.microsoft.com/office/drawing/2010/main"/>
              </a:ext>
            </a:extLst>
          </a:blip>
          <a:stretch>
            <a:fillRect/>
          </a:stretch>
        </p:blipFill>
        <p:spPr>
          <a:xfrm>
            <a:off x="6037017" y="2939712"/>
            <a:ext cx="439220" cy="439220"/>
          </a:xfrm>
          <a:prstGeom prst="rect">
            <a:avLst/>
          </a:prstGeom>
        </p:spPr>
      </p:pic>
      <p:pic>
        <p:nvPicPr>
          <p:cNvPr id="7" name="Picture 6"/>
          <p:cNvPicPr>
            <a:picLocks noChangeAspect="1"/>
          </p:cNvPicPr>
          <p:nvPr/>
        </p:nvPicPr>
        <p:blipFill rotWithShape="1">
          <a:blip r:embed="rId21" cstate="screen">
            <a:extLst>
              <a:ext uri="{28A0092B-C50C-407E-A947-70E740481C1C}">
                <a14:useLocalDpi xmlns:a14="http://schemas.microsoft.com/office/drawing/2010/main"/>
              </a:ext>
            </a:extLst>
          </a:blip>
          <a:srcRect/>
          <a:stretch/>
        </p:blipFill>
        <p:spPr>
          <a:xfrm>
            <a:off x="640344" y="3761481"/>
            <a:ext cx="395711" cy="518551"/>
          </a:xfrm>
          <a:prstGeom prst="rect">
            <a:avLst/>
          </a:prstGeom>
        </p:spPr>
      </p:pic>
      <p:pic>
        <p:nvPicPr>
          <p:cNvPr id="8" name="Picture 7"/>
          <p:cNvPicPr>
            <a:picLocks noChangeAspect="1"/>
          </p:cNvPicPr>
          <p:nvPr/>
        </p:nvPicPr>
        <p:blipFill>
          <a:blip r:embed="rId22" cstate="screen">
            <a:extLst>
              <a:ext uri="{28A0092B-C50C-407E-A947-70E740481C1C}">
                <a14:useLocalDpi xmlns:a14="http://schemas.microsoft.com/office/drawing/2010/main"/>
              </a:ext>
            </a:extLst>
          </a:blip>
          <a:stretch>
            <a:fillRect/>
          </a:stretch>
        </p:blipFill>
        <p:spPr>
          <a:xfrm>
            <a:off x="11181511" y="3309863"/>
            <a:ext cx="791944" cy="1187916"/>
          </a:xfrm>
          <a:prstGeom prst="rect">
            <a:avLst/>
          </a:prstGeom>
        </p:spPr>
      </p:pic>
    </p:spTree>
    <p:extLst>
      <p:ext uri="{BB962C8B-B14F-4D97-AF65-F5344CB8AC3E}">
        <p14:creationId xmlns:p14="http://schemas.microsoft.com/office/powerpoint/2010/main" val="33995561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36939"/>
            <a:ext cx="10515600" cy="1325563"/>
          </a:xfrm>
        </p:spPr>
        <p:txBody>
          <a:bodyPr>
            <a:normAutofit/>
          </a:bodyPr>
          <a:lstStyle/>
          <a:p>
            <a:r>
              <a:rPr lang="zh-CN" altLang="en-US" sz="4000" dirty="0"/>
              <a:t>不同范畴的</a:t>
            </a:r>
            <a:r>
              <a:rPr lang="en-US" sz="4000" dirty="0"/>
              <a:t> </a:t>
            </a:r>
            <a:r>
              <a:rPr lang="zh-CN" altLang="en-US" sz="4000" b="1" dirty="0">
                <a:latin typeface="Impact" charset="0"/>
                <a:ea typeface="Impact" charset="0"/>
                <a:cs typeface="Impact" charset="0"/>
              </a:rPr>
              <a:t>数字资产的格式与内容管理工具</a:t>
            </a:r>
            <a:endParaRPr lang="en-US" sz="4000" b="1" dirty="0">
              <a:latin typeface="Impact" charset="0"/>
              <a:ea typeface="Impact" charset="0"/>
              <a:cs typeface="Impact" charset="0"/>
            </a:endParaRPr>
          </a:p>
        </p:txBody>
      </p:sp>
      <p:graphicFrame>
        <p:nvGraphicFramePr>
          <p:cNvPr id="3" name="Table 2"/>
          <p:cNvGraphicFramePr>
            <a:graphicFrameLocks noGrp="1"/>
          </p:cNvGraphicFramePr>
          <p:nvPr/>
        </p:nvGraphicFramePr>
        <p:xfrm>
          <a:off x="425094" y="1462502"/>
          <a:ext cx="10928706" cy="5015838"/>
        </p:xfrm>
        <a:graphic>
          <a:graphicData uri="http://schemas.openxmlformats.org/drawingml/2006/table">
            <a:tbl>
              <a:tblPr firstRow="1" bandRow="1">
                <a:tableStyleId>{5C22544A-7EE6-4342-B048-85BDC9FD1C3A}</a:tableStyleId>
              </a:tblPr>
              <a:tblGrid>
                <a:gridCol w="3909232">
                  <a:extLst>
                    <a:ext uri="{9D8B030D-6E8A-4147-A177-3AD203B41FA5}">
                      <a16:colId xmlns:a16="http://schemas.microsoft.com/office/drawing/2014/main" val="20000"/>
                    </a:ext>
                  </a:extLst>
                </a:gridCol>
                <a:gridCol w="3909232">
                  <a:extLst>
                    <a:ext uri="{9D8B030D-6E8A-4147-A177-3AD203B41FA5}">
                      <a16:colId xmlns:a16="http://schemas.microsoft.com/office/drawing/2014/main" val="20001"/>
                    </a:ext>
                  </a:extLst>
                </a:gridCol>
                <a:gridCol w="3110242">
                  <a:extLst>
                    <a:ext uri="{9D8B030D-6E8A-4147-A177-3AD203B41FA5}">
                      <a16:colId xmlns:a16="http://schemas.microsoft.com/office/drawing/2014/main" val="20002"/>
                    </a:ext>
                  </a:extLst>
                </a:gridCol>
              </a:tblGrid>
              <a:tr h="835973">
                <a:tc>
                  <a:txBody>
                    <a:bodyPr/>
                    <a:lstStyle/>
                    <a:p>
                      <a:pPr algn="ctr"/>
                      <a:r>
                        <a:rPr lang="en-US" sz="3200" dirty="0"/>
                        <a:t>Content Type</a:t>
                      </a:r>
                    </a:p>
                  </a:txBody>
                  <a:tcPr anchor="ctr"/>
                </a:tc>
                <a:tc>
                  <a:txBody>
                    <a:bodyPr/>
                    <a:lstStyle/>
                    <a:p>
                      <a:pPr algn="ctr"/>
                      <a:r>
                        <a:rPr lang="en-US" altLang="zh-CN" sz="3200" dirty="0"/>
                        <a:t>Workflow Unit</a:t>
                      </a:r>
                      <a:endParaRPr lang="en-US" sz="3200" dirty="0"/>
                    </a:p>
                  </a:txBody>
                  <a:tcPr anchor="ctr"/>
                </a:tc>
                <a:tc>
                  <a:txBody>
                    <a:bodyPr/>
                    <a:lstStyle/>
                    <a:p>
                      <a:pPr algn="ctr"/>
                      <a:r>
                        <a:rPr lang="en-US" sz="3200" dirty="0"/>
                        <a:t>Supporting Tools</a:t>
                      </a:r>
                    </a:p>
                  </a:txBody>
                  <a:tcPr anchor="ctr"/>
                </a:tc>
                <a:extLst>
                  <a:ext uri="{0D108BD9-81ED-4DB2-BD59-A6C34878D82A}">
                    <a16:rowId xmlns:a16="http://schemas.microsoft.com/office/drawing/2014/main" val="10000"/>
                  </a:ext>
                </a:extLst>
              </a:tr>
              <a:tr h="835973">
                <a:tc>
                  <a:txBody>
                    <a:bodyPr/>
                    <a:lstStyle/>
                    <a:p>
                      <a:pPr algn="ctr"/>
                      <a:r>
                        <a:rPr lang="en-US" sz="2400" dirty="0"/>
                        <a:t>Text (</a:t>
                      </a:r>
                      <a:r>
                        <a:rPr lang="zh-CN" altLang="en-US" sz="2400" dirty="0"/>
                        <a:t>文本）</a:t>
                      </a:r>
                      <a:endParaRPr lang="en-US" sz="2400" dirty="0"/>
                    </a:p>
                  </a:txBody>
                  <a:tcPr anchor="ctr"/>
                </a:tc>
                <a:tc>
                  <a:txBody>
                    <a:bodyPr/>
                    <a:lstStyle/>
                    <a:p>
                      <a:pPr algn="ctr"/>
                      <a:r>
                        <a:rPr lang="en-US" sz="2400" dirty="0"/>
                        <a:t>Individual Activity</a:t>
                      </a:r>
                    </a:p>
                  </a:txBody>
                  <a:tcPr anchor="ctr"/>
                </a:tc>
                <a:tc>
                  <a:txBody>
                    <a:bodyPr/>
                    <a:lstStyle/>
                    <a:p>
                      <a:pPr algn="ctr"/>
                      <a:r>
                        <a:rPr lang="en-US" altLang="zh-CN" sz="2400" dirty="0" err="1"/>
                        <a:t>MediaWiki</a:t>
                      </a:r>
                      <a:r>
                        <a:rPr lang="en-US" altLang="zh-CN" sz="2400" dirty="0"/>
                        <a:t>, Text Editor</a:t>
                      </a:r>
                      <a:endParaRPr lang="en-US" sz="2400" dirty="0"/>
                    </a:p>
                  </a:txBody>
                  <a:tcPr anchor="ctr"/>
                </a:tc>
                <a:extLst>
                  <a:ext uri="{0D108BD9-81ED-4DB2-BD59-A6C34878D82A}">
                    <a16:rowId xmlns:a16="http://schemas.microsoft.com/office/drawing/2014/main" val="10001"/>
                  </a:ext>
                </a:extLst>
              </a:tr>
              <a:tr h="835973">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400" dirty="0"/>
                        <a:t>Directory</a:t>
                      </a:r>
                      <a:r>
                        <a:rPr lang="en-US" sz="2400" dirty="0"/>
                        <a:t> (</a:t>
                      </a:r>
                      <a:r>
                        <a:rPr lang="zh-CN" altLang="en-US" sz="2400" dirty="0"/>
                        <a:t>文件夹）</a:t>
                      </a:r>
                      <a:endParaRPr lang="en-US" sz="2400" dirty="0"/>
                    </a:p>
                  </a:txBody>
                  <a:tcPr anchor="ctr"/>
                </a:tc>
                <a:tc>
                  <a:txBody>
                    <a:bodyPr/>
                    <a:lstStyle/>
                    <a:p>
                      <a:pPr algn="ctr"/>
                      <a:r>
                        <a:rPr lang="en-US" sz="2400" dirty="0"/>
                        <a:t>Collaboration Efforts</a:t>
                      </a:r>
                    </a:p>
                  </a:txBody>
                  <a:tcPr anchor="ctr"/>
                </a:tc>
                <a:tc>
                  <a:txBody>
                    <a:bodyPr/>
                    <a:lstStyle/>
                    <a:p>
                      <a:pPr algn="ctr"/>
                      <a:r>
                        <a:rPr lang="en-US" sz="2400" dirty="0"/>
                        <a:t>Git, </a:t>
                      </a:r>
                      <a:r>
                        <a:rPr lang="en-US" sz="2400" dirty="0" err="1"/>
                        <a:t>GitLab</a:t>
                      </a:r>
                      <a:r>
                        <a:rPr lang="en-US" sz="2400" dirty="0"/>
                        <a:t>,</a:t>
                      </a:r>
                      <a:r>
                        <a:rPr lang="en-US" sz="2400" baseline="0" dirty="0"/>
                        <a:t> GitHub</a:t>
                      </a:r>
                      <a:endParaRPr lang="en-US" sz="2400" dirty="0"/>
                    </a:p>
                  </a:txBody>
                  <a:tcPr anchor="ctr"/>
                </a:tc>
                <a:extLst>
                  <a:ext uri="{0D108BD9-81ED-4DB2-BD59-A6C34878D82A}">
                    <a16:rowId xmlns:a16="http://schemas.microsoft.com/office/drawing/2014/main" val="10002"/>
                  </a:ext>
                </a:extLst>
              </a:tr>
              <a:tr h="835973">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400" dirty="0"/>
                        <a:t>Micro Service</a:t>
                      </a:r>
                      <a:r>
                        <a:rPr lang="en-US" sz="2400" dirty="0"/>
                        <a:t> (</a:t>
                      </a:r>
                      <a:r>
                        <a:rPr lang="zh-CN" altLang="en-US" sz="2400" dirty="0"/>
                        <a:t>微服务）</a:t>
                      </a:r>
                      <a:endParaRPr lang="en-US" sz="2400" dirty="0"/>
                    </a:p>
                  </a:txBody>
                  <a:tcPr anchor="ctr"/>
                </a:tc>
                <a:tc>
                  <a:txBody>
                    <a:bodyPr/>
                    <a:lstStyle/>
                    <a:p>
                      <a:pPr algn="ctr"/>
                      <a:r>
                        <a:rPr lang="en-US" sz="2400" dirty="0"/>
                        <a:t>Computational Service</a:t>
                      </a:r>
                    </a:p>
                  </a:txBody>
                  <a:tcPr anchor="ctr"/>
                </a:tc>
                <a:tc>
                  <a:txBody>
                    <a:bodyPr/>
                    <a:lstStyle/>
                    <a:p>
                      <a:pPr algn="ctr"/>
                      <a:r>
                        <a:rPr lang="en-US" sz="2400" dirty="0"/>
                        <a:t>Docker/RTK/</a:t>
                      </a:r>
                      <a:r>
                        <a:rPr lang="mr-IN" sz="2400" dirty="0"/>
                        <a:t>…</a:t>
                      </a:r>
                      <a:endParaRPr lang="en-US" sz="2400" dirty="0"/>
                    </a:p>
                  </a:txBody>
                  <a:tcPr anchor="ctr"/>
                </a:tc>
                <a:extLst>
                  <a:ext uri="{0D108BD9-81ED-4DB2-BD59-A6C34878D82A}">
                    <a16:rowId xmlns:a16="http://schemas.microsoft.com/office/drawing/2014/main" val="10003"/>
                  </a:ext>
                </a:extLst>
              </a:tr>
              <a:tr h="835973">
                <a:tc>
                  <a:txBody>
                    <a:bodyPr/>
                    <a:lstStyle/>
                    <a:p>
                      <a:pPr algn="ctr"/>
                      <a:r>
                        <a:rPr lang="en-US" altLang="zh-CN" sz="2400" dirty="0"/>
                        <a:t>Configuration and Deployment (</a:t>
                      </a:r>
                      <a:r>
                        <a:rPr lang="zh-CN" altLang="en-US" sz="2400" dirty="0"/>
                        <a:t>监控</a:t>
                      </a:r>
                      <a:r>
                        <a:rPr lang="en-US" altLang="zh-CN" sz="2400" dirty="0"/>
                        <a:t>)</a:t>
                      </a:r>
                      <a:endParaRPr lang="en-US" sz="2400" dirty="0"/>
                    </a:p>
                  </a:txBody>
                  <a:tcPr anchor="ctr"/>
                </a:tc>
                <a:tc>
                  <a:txBody>
                    <a:bodyPr/>
                    <a:lstStyle/>
                    <a:p>
                      <a:pPr algn="ctr"/>
                      <a:r>
                        <a:rPr lang="en-US" sz="2400" dirty="0"/>
                        <a:t>Development</a:t>
                      </a:r>
                      <a:r>
                        <a:rPr lang="en-US" sz="2400" baseline="0" dirty="0"/>
                        <a:t> &amp; Operations (DevOps)</a:t>
                      </a:r>
                      <a:endParaRPr lang="en-US" sz="2400" dirty="0"/>
                    </a:p>
                  </a:txBody>
                  <a:tcPr anchor="ctr"/>
                </a:tc>
                <a:tc>
                  <a:txBody>
                    <a:bodyPr/>
                    <a:lstStyle/>
                    <a:p>
                      <a:pPr algn="ctr"/>
                      <a:r>
                        <a:rPr lang="en-US" sz="2400" dirty="0"/>
                        <a:t>Kubernetes/Trello/</a:t>
                      </a:r>
                      <a:r>
                        <a:rPr lang="en-US" sz="2400" dirty="0" err="1"/>
                        <a:t>WeSlack</a:t>
                      </a:r>
                      <a:endParaRPr lang="en-US" sz="2400" dirty="0"/>
                    </a:p>
                  </a:txBody>
                  <a:tcPr anchor="ctr"/>
                </a:tc>
                <a:extLst>
                  <a:ext uri="{0D108BD9-81ED-4DB2-BD59-A6C34878D82A}">
                    <a16:rowId xmlns:a16="http://schemas.microsoft.com/office/drawing/2014/main" val="10004"/>
                  </a:ext>
                </a:extLst>
              </a:tr>
              <a:tr h="835973">
                <a:tc>
                  <a:txBody>
                    <a:bodyPr/>
                    <a:lstStyle/>
                    <a:p>
                      <a:pPr algn="ctr"/>
                      <a:r>
                        <a:rPr lang="en-US" sz="2400" dirty="0"/>
                        <a:t>Physical Environment</a:t>
                      </a:r>
                      <a:r>
                        <a:rPr lang="en-US" sz="2400" baseline="0" dirty="0"/>
                        <a:t> (</a:t>
                      </a:r>
                      <a:r>
                        <a:rPr lang="zh-CN" altLang="en-US" sz="2400" baseline="0" dirty="0"/>
                        <a:t>物理环境）</a:t>
                      </a:r>
                      <a:endParaRPr lang="en-US" sz="2400" dirty="0"/>
                    </a:p>
                  </a:txBody>
                  <a:tcPr anchor="ctr"/>
                </a:tc>
                <a:tc>
                  <a:txBody>
                    <a:bodyPr/>
                    <a:lstStyle/>
                    <a:p>
                      <a:pPr algn="ctr"/>
                      <a:r>
                        <a:rPr lang="en-US" sz="2400" dirty="0"/>
                        <a:t>Context Specific Services</a:t>
                      </a:r>
                    </a:p>
                  </a:txBody>
                  <a:tcPr anchor="ctr"/>
                </a:tc>
                <a:tc>
                  <a:txBody>
                    <a:bodyPr/>
                    <a:lstStyle/>
                    <a:p>
                      <a:pPr algn="ctr"/>
                      <a:r>
                        <a:rPr lang="en-US" sz="2400" dirty="0"/>
                        <a:t>Maker Space</a:t>
                      </a:r>
                    </a:p>
                    <a:p>
                      <a:pPr algn="ctr"/>
                      <a:r>
                        <a:rPr lang="en-US" sz="2400" dirty="0"/>
                        <a:t>Schools</a:t>
                      </a:r>
                    </a:p>
                  </a:txBody>
                  <a:tcPr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1464561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3EBBCF19-A284-A544-8BBF-A7A87083D84C}"/>
              </a:ext>
            </a:extLst>
          </p:cNvPr>
          <p:cNvGrpSpPr/>
          <p:nvPr/>
        </p:nvGrpSpPr>
        <p:grpSpPr>
          <a:xfrm>
            <a:off x="1162841" y="1085"/>
            <a:ext cx="10044910" cy="6856915"/>
            <a:chOff x="1091404" y="1085"/>
            <a:chExt cx="10044910" cy="6856915"/>
          </a:xfrm>
        </p:grpSpPr>
        <p:sp>
          <p:nvSpPr>
            <p:cNvPr id="42" name="Rectangle 41"/>
            <p:cNvSpPr/>
            <p:nvPr/>
          </p:nvSpPr>
          <p:spPr>
            <a:xfrm>
              <a:off x="1524000" y="1085"/>
              <a:ext cx="9144000" cy="2907174"/>
            </a:xfrm>
            <a:prstGeom prst="rect">
              <a:avLst/>
            </a:prstGeom>
            <a:gradFill flip="none" rotWithShape="1">
              <a:gsLst>
                <a:gs pos="0">
                  <a:schemeClr val="tx2">
                    <a:lumMod val="50000"/>
                    <a:lumOff val="50000"/>
                  </a:schemeClr>
                </a:gs>
                <a:gs pos="100000">
                  <a:schemeClr val="tx2">
                    <a:lumMod val="10000"/>
                    <a:lumOff val="9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white"/>
                </a:solidFill>
                <a:effectLst/>
                <a:uLnTx/>
                <a:uFillTx/>
                <a:latin typeface="Calibri"/>
                <a:ea typeface="+mn-ea"/>
                <a:cs typeface="+mn-cs"/>
              </a:endParaRPr>
            </a:p>
          </p:txBody>
        </p:sp>
        <p:grpSp>
          <p:nvGrpSpPr>
            <p:cNvPr id="38" name="Groupe 37"/>
            <p:cNvGrpSpPr/>
            <p:nvPr/>
          </p:nvGrpSpPr>
          <p:grpSpPr>
            <a:xfrm>
              <a:off x="1524000" y="2861663"/>
              <a:ext cx="9144000" cy="3996337"/>
              <a:chOff x="563488" y="2861662"/>
              <a:chExt cx="7122411" cy="3996337"/>
            </a:xfrm>
          </p:grpSpPr>
          <p:sp>
            <p:nvSpPr>
              <p:cNvPr id="9" name="Freeform 5"/>
              <p:cNvSpPr>
                <a:spLocks/>
              </p:cNvSpPr>
              <p:nvPr/>
            </p:nvSpPr>
            <p:spPr bwMode="auto">
              <a:xfrm>
                <a:off x="563488" y="2861662"/>
                <a:ext cx="7122411" cy="240468"/>
              </a:xfrm>
              <a:custGeom>
                <a:avLst/>
                <a:gdLst>
                  <a:gd name="T0" fmla="*/ 25292 w 26124"/>
                  <a:gd name="T1" fmla="*/ 114 h 884"/>
                  <a:gd name="T2" fmla="*/ 24826 w 26124"/>
                  <a:gd name="T3" fmla="*/ 67 h 884"/>
                  <a:gd name="T4" fmla="*/ 24459 w 26124"/>
                  <a:gd name="T5" fmla="*/ 97 h 884"/>
                  <a:gd name="T6" fmla="*/ 23979 w 26124"/>
                  <a:gd name="T7" fmla="*/ 97 h 884"/>
                  <a:gd name="T8" fmla="*/ 23612 w 26124"/>
                  <a:gd name="T9" fmla="*/ 67 h 884"/>
                  <a:gd name="T10" fmla="*/ 23146 w 26124"/>
                  <a:gd name="T11" fmla="*/ 114 h 884"/>
                  <a:gd name="T12" fmla="*/ 22747 w 26124"/>
                  <a:gd name="T13" fmla="*/ 27 h 884"/>
                  <a:gd name="T14" fmla="*/ 22287 w 26124"/>
                  <a:gd name="T15" fmla="*/ 118 h 884"/>
                  <a:gd name="T16" fmla="*/ 21849 w 26124"/>
                  <a:gd name="T17" fmla="*/ 38 h 884"/>
                  <a:gd name="T18" fmla="*/ 21461 w 26124"/>
                  <a:gd name="T19" fmla="*/ 112 h 884"/>
                  <a:gd name="T20" fmla="*/ 20990 w 26124"/>
                  <a:gd name="T21" fmla="*/ 76 h 884"/>
                  <a:gd name="T22" fmla="*/ 20626 w 26124"/>
                  <a:gd name="T23" fmla="*/ 90 h 884"/>
                  <a:gd name="T24" fmla="*/ 20149 w 26124"/>
                  <a:gd name="T25" fmla="*/ 103 h 884"/>
                  <a:gd name="T26" fmla="*/ 19855 w 26124"/>
                  <a:gd name="T27" fmla="*/ 5 h 884"/>
                  <a:gd name="T28" fmla="*/ 19476 w 26124"/>
                  <a:gd name="T29" fmla="*/ 114 h 884"/>
                  <a:gd name="T30" fmla="*/ 19009 w 26124"/>
                  <a:gd name="T31" fmla="*/ 67 h 884"/>
                  <a:gd name="T32" fmla="*/ 18642 w 26124"/>
                  <a:gd name="T33" fmla="*/ 97 h 884"/>
                  <a:gd name="T34" fmla="*/ 18162 w 26124"/>
                  <a:gd name="T35" fmla="*/ 97 h 884"/>
                  <a:gd name="T36" fmla="*/ 17795 w 26124"/>
                  <a:gd name="T37" fmla="*/ 67 h 884"/>
                  <a:gd name="T38" fmla="*/ 17329 w 26124"/>
                  <a:gd name="T39" fmla="*/ 114 h 884"/>
                  <a:gd name="T40" fmla="*/ 16930 w 26124"/>
                  <a:gd name="T41" fmla="*/ 27 h 884"/>
                  <a:gd name="T42" fmla="*/ 16469 w 26124"/>
                  <a:gd name="T43" fmla="*/ 118 h 884"/>
                  <a:gd name="T44" fmla="*/ 16032 w 26124"/>
                  <a:gd name="T45" fmla="*/ 38 h 884"/>
                  <a:gd name="T46" fmla="*/ 15644 w 26124"/>
                  <a:gd name="T47" fmla="*/ 112 h 884"/>
                  <a:gd name="T48" fmla="*/ 15172 w 26124"/>
                  <a:gd name="T49" fmla="*/ 76 h 884"/>
                  <a:gd name="T50" fmla="*/ 14808 w 26124"/>
                  <a:gd name="T51" fmla="*/ 90 h 884"/>
                  <a:gd name="T52" fmla="*/ 14328 w 26124"/>
                  <a:gd name="T53" fmla="*/ 102 h 884"/>
                  <a:gd name="T54" fmla="*/ 13957 w 26124"/>
                  <a:gd name="T55" fmla="*/ 57 h 884"/>
                  <a:gd name="T56" fmla="*/ 13495 w 26124"/>
                  <a:gd name="T57" fmla="*/ 116 h 884"/>
                  <a:gd name="T58" fmla="*/ 13071 w 26124"/>
                  <a:gd name="T59" fmla="*/ 0 h 884"/>
                  <a:gd name="T60" fmla="*/ 12639 w 26124"/>
                  <a:gd name="T61" fmla="*/ 116 h 884"/>
                  <a:gd name="T62" fmla="*/ 12177 w 26124"/>
                  <a:gd name="T63" fmla="*/ 57 h 884"/>
                  <a:gd name="T64" fmla="*/ 11804 w 26124"/>
                  <a:gd name="T65" fmla="*/ 102 h 884"/>
                  <a:gd name="T66" fmla="*/ 11325 w 26124"/>
                  <a:gd name="T67" fmla="*/ 90 h 884"/>
                  <a:gd name="T68" fmla="*/ 10961 w 26124"/>
                  <a:gd name="T69" fmla="*/ 76 h 884"/>
                  <a:gd name="T70" fmla="*/ 10489 w 26124"/>
                  <a:gd name="T71" fmla="*/ 112 h 884"/>
                  <a:gd name="T72" fmla="*/ 10101 w 26124"/>
                  <a:gd name="T73" fmla="*/ 38 h 884"/>
                  <a:gd name="T74" fmla="*/ 9664 w 26124"/>
                  <a:gd name="T75" fmla="*/ 118 h 884"/>
                  <a:gd name="T76" fmla="*/ 9203 w 26124"/>
                  <a:gd name="T77" fmla="*/ 27 h 884"/>
                  <a:gd name="T78" fmla="*/ 8805 w 26124"/>
                  <a:gd name="T79" fmla="*/ 114 h 884"/>
                  <a:gd name="T80" fmla="*/ 8339 w 26124"/>
                  <a:gd name="T81" fmla="*/ 67 h 884"/>
                  <a:gd name="T82" fmla="*/ 7972 w 26124"/>
                  <a:gd name="T83" fmla="*/ 97 h 884"/>
                  <a:gd name="T84" fmla="*/ 7492 w 26124"/>
                  <a:gd name="T85" fmla="*/ 97 h 884"/>
                  <a:gd name="T86" fmla="*/ 7125 w 26124"/>
                  <a:gd name="T87" fmla="*/ 67 h 884"/>
                  <a:gd name="T88" fmla="*/ 6660 w 26124"/>
                  <a:gd name="T89" fmla="*/ 115 h 884"/>
                  <a:gd name="T90" fmla="*/ 6288 w 26124"/>
                  <a:gd name="T91" fmla="*/ 0 h 884"/>
                  <a:gd name="T92" fmla="*/ 5989 w 26124"/>
                  <a:gd name="T93" fmla="*/ 102 h 884"/>
                  <a:gd name="T94" fmla="*/ 5508 w 26124"/>
                  <a:gd name="T95" fmla="*/ 90 h 884"/>
                  <a:gd name="T96" fmla="*/ 5143 w 26124"/>
                  <a:gd name="T97" fmla="*/ 76 h 884"/>
                  <a:gd name="T98" fmla="*/ 4672 w 26124"/>
                  <a:gd name="T99" fmla="*/ 112 h 884"/>
                  <a:gd name="T100" fmla="*/ 4284 w 26124"/>
                  <a:gd name="T101" fmla="*/ 38 h 884"/>
                  <a:gd name="T102" fmla="*/ 3846 w 26124"/>
                  <a:gd name="T103" fmla="*/ 118 h 884"/>
                  <a:gd name="T104" fmla="*/ 3386 w 26124"/>
                  <a:gd name="T105" fmla="*/ 27 h 884"/>
                  <a:gd name="T106" fmla="*/ 2987 w 26124"/>
                  <a:gd name="T107" fmla="*/ 114 h 884"/>
                  <a:gd name="T108" fmla="*/ 2521 w 26124"/>
                  <a:gd name="T109" fmla="*/ 67 h 884"/>
                  <a:gd name="T110" fmla="*/ 2154 w 26124"/>
                  <a:gd name="T111" fmla="*/ 97 h 884"/>
                  <a:gd name="T112" fmla="*/ 1674 w 26124"/>
                  <a:gd name="T113" fmla="*/ 97 h 884"/>
                  <a:gd name="T114" fmla="*/ 1308 w 26124"/>
                  <a:gd name="T115" fmla="*/ 67 h 884"/>
                  <a:gd name="T116" fmla="*/ 841 w 26124"/>
                  <a:gd name="T117" fmla="*/ 114 h 884"/>
                  <a:gd name="T118" fmla="*/ 443 w 26124"/>
                  <a:gd name="T119" fmla="*/ 26 h 884"/>
                  <a:gd name="T120" fmla="*/ 0 w 26124"/>
                  <a:gd name="T121" fmla="*/ 118 h 884"/>
                  <a:gd name="T122" fmla="*/ 25958 w 26124"/>
                  <a:gd name="T123" fmla="*/ 104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6124" h="884">
                    <a:moveTo>
                      <a:pt x="25668" y="15"/>
                    </a:moveTo>
                    <a:lnTo>
                      <a:pt x="25668" y="15"/>
                    </a:lnTo>
                    <a:lnTo>
                      <a:pt x="25646" y="27"/>
                    </a:lnTo>
                    <a:lnTo>
                      <a:pt x="25622" y="38"/>
                    </a:lnTo>
                    <a:lnTo>
                      <a:pt x="25597" y="48"/>
                    </a:lnTo>
                    <a:lnTo>
                      <a:pt x="25571" y="57"/>
                    </a:lnTo>
                    <a:lnTo>
                      <a:pt x="25545" y="67"/>
                    </a:lnTo>
                    <a:lnTo>
                      <a:pt x="25516" y="76"/>
                    </a:lnTo>
                    <a:lnTo>
                      <a:pt x="25487" y="83"/>
                    </a:lnTo>
                    <a:lnTo>
                      <a:pt x="25456" y="90"/>
                    </a:lnTo>
                    <a:lnTo>
                      <a:pt x="25425" y="97"/>
                    </a:lnTo>
                    <a:lnTo>
                      <a:pt x="25393" y="102"/>
                    </a:lnTo>
                    <a:lnTo>
                      <a:pt x="25360" y="107"/>
                    </a:lnTo>
                    <a:lnTo>
                      <a:pt x="25326" y="112"/>
                    </a:lnTo>
                    <a:lnTo>
                      <a:pt x="25292" y="114"/>
                    </a:lnTo>
                    <a:lnTo>
                      <a:pt x="25257" y="117"/>
                    </a:lnTo>
                    <a:lnTo>
                      <a:pt x="25221" y="118"/>
                    </a:lnTo>
                    <a:lnTo>
                      <a:pt x="25185" y="118"/>
                    </a:lnTo>
                    <a:lnTo>
                      <a:pt x="25185" y="118"/>
                    </a:lnTo>
                    <a:lnTo>
                      <a:pt x="25148" y="118"/>
                    </a:lnTo>
                    <a:lnTo>
                      <a:pt x="25113" y="117"/>
                    </a:lnTo>
                    <a:lnTo>
                      <a:pt x="25079" y="114"/>
                    </a:lnTo>
                    <a:lnTo>
                      <a:pt x="25044" y="112"/>
                    </a:lnTo>
                    <a:lnTo>
                      <a:pt x="25010" y="107"/>
                    </a:lnTo>
                    <a:lnTo>
                      <a:pt x="24977" y="102"/>
                    </a:lnTo>
                    <a:lnTo>
                      <a:pt x="24945" y="97"/>
                    </a:lnTo>
                    <a:lnTo>
                      <a:pt x="24914" y="90"/>
                    </a:lnTo>
                    <a:lnTo>
                      <a:pt x="24884" y="83"/>
                    </a:lnTo>
                    <a:lnTo>
                      <a:pt x="24854" y="76"/>
                    </a:lnTo>
                    <a:lnTo>
                      <a:pt x="24826" y="67"/>
                    </a:lnTo>
                    <a:lnTo>
                      <a:pt x="24799" y="57"/>
                    </a:lnTo>
                    <a:lnTo>
                      <a:pt x="24773" y="48"/>
                    </a:lnTo>
                    <a:lnTo>
                      <a:pt x="24748" y="38"/>
                    </a:lnTo>
                    <a:lnTo>
                      <a:pt x="24725" y="27"/>
                    </a:lnTo>
                    <a:lnTo>
                      <a:pt x="24702" y="15"/>
                    </a:lnTo>
                    <a:lnTo>
                      <a:pt x="24702" y="15"/>
                    </a:lnTo>
                    <a:lnTo>
                      <a:pt x="24680" y="27"/>
                    </a:lnTo>
                    <a:lnTo>
                      <a:pt x="24656" y="38"/>
                    </a:lnTo>
                    <a:lnTo>
                      <a:pt x="24631" y="48"/>
                    </a:lnTo>
                    <a:lnTo>
                      <a:pt x="24605" y="57"/>
                    </a:lnTo>
                    <a:lnTo>
                      <a:pt x="24578" y="67"/>
                    </a:lnTo>
                    <a:lnTo>
                      <a:pt x="24549" y="76"/>
                    </a:lnTo>
                    <a:lnTo>
                      <a:pt x="24520" y="83"/>
                    </a:lnTo>
                    <a:lnTo>
                      <a:pt x="24491" y="90"/>
                    </a:lnTo>
                    <a:lnTo>
                      <a:pt x="24459" y="97"/>
                    </a:lnTo>
                    <a:lnTo>
                      <a:pt x="24426" y="102"/>
                    </a:lnTo>
                    <a:lnTo>
                      <a:pt x="24394" y="107"/>
                    </a:lnTo>
                    <a:lnTo>
                      <a:pt x="24360" y="112"/>
                    </a:lnTo>
                    <a:lnTo>
                      <a:pt x="24326" y="114"/>
                    </a:lnTo>
                    <a:lnTo>
                      <a:pt x="24290" y="117"/>
                    </a:lnTo>
                    <a:lnTo>
                      <a:pt x="24255" y="118"/>
                    </a:lnTo>
                    <a:lnTo>
                      <a:pt x="24218" y="118"/>
                    </a:lnTo>
                    <a:lnTo>
                      <a:pt x="24218" y="118"/>
                    </a:lnTo>
                    <a:lnTo>
                      <a:pt x="24182" y="118"/>
                    </a:lnTo>
                    <a:lnTo>
                      <a:pt x="24146" y="117"/>
                    </a:lnTo>
                    <a:lnTo>
                      <a:pt x="24112" y="114"/>
                    </a:lnTo>
                    <a:lnTo>
                      <a:pt x="24078" y="112"/>
                    </a:lnTo>
                    <a:lnTo>
                      <a:pt x="24044" y="107"/>
                    </a:lnTo>
                    <a:lnTo>
                      <a:pt x="24010" y="102"/>
                    </a:lnTo>
                    <a:lnTo>
                      <a:pt x="23979" y="97"/>
                    </a:lnTo>
                    <a:lnTo>
                      <a:pt x="23947" y="90"/>
                    </a:lnTo>
                    <a:lnTo>
                      <a:pt x="23917" y="83"/>
                    </a:lnTo>
                    <a:lnTo>
                      <a:pt x="23888" y="76"/>
                    </a:lnTo>
                    <a:lnTo>
                      <a:pt x="23860" y="67"/>
                    </a:lnTo>
                    <a:lnTo>
                      <a:pt x="23833" y="57"/>
                    </a:lnTo>
                    <a:lnTo>
                      <a:pt x="23807" y="48"/>
                    </a:lnTo>
                    <a:lnTo>
                      <a:pt x="23782" y="38"/>
                    </a:lnTo>
                    <a:lnTo>
                      <a:pt x="23758" y="27"/>
                    </a:lnTo>
                    <a:lnTo>
                      <a:pt x="23736" y="15"/>
                    </a:lnTo>
                    <a:lnTo>
                      <a:pt x="23736" y="15"/>
                    </a:lnTo>
                    <a:lnTo>
                      <a:pt x="23713" y="27"/>
                    </a:lnTo>
                    <a:lnTo>
                      <a:pt x="23690" y="38"/>
                    </a:lnTo>
                    <a:lnTo>
                      <a:pt x="23665" y="48"/>
                    </a:lnTo>
                    <a:lnTo>
                      <a:pt x="23639" y="57"/>
                    </a:lnTo>
                    <a:lnTo>
                      <a:pt x="23612" y="67"/>
                    </a:lnTo>
                    <a:lnTo>
                      <a:pt x="23583" y="76"/>
                    </a:lnTo>
                    <a:lnTo>
                      <a:pt x="23554" y="83"/>
                    </a:lnTo>
                    <a:lnTo>
                      <a:pt x="23524" y="90"/>
                    </a:lnTo>
                    <a:lnTo>
                      <a:pt x="23493" y="97"/>
                    </a:lnTo>
                    <a:lnTo>
                      <a:pt x="23460" y="102"/>
                    </a:lnTo>
                    <a:lnTo>
                      <a:pt x="23428" y="107"/>
                    </a:lnTo>
                    <a:lnTo>
                      <a:pt x="23394" y="112"/>
                    </a:lnTo>
                    <a:lnTo>
                      <a:pt x="23359" y="114"/>
                    </a:lnTo>
                    <a:lnTo>
                      <a:pt x="23324" y="117"/>
                    </a:lnTo>
                    <a:lnTo>
                      <a:pt x="23288" y="118"/>
                    </a:lnTo>
                    <a:lnTo>
                      <a:pt x="23252" y="118"/>
                    </a:lnTo>
                    <a:lnTo>
                      <a:pt x="23252" y="118"/>
                    </a:lnTo>
                    <a:lnTo>
                      <a:pt x="23216" y="118"/>
                    </a:lnTo>
                    <a:lnTo>
                      <a:pt x="23181" y="117"/>
                    </a:lnTo>
                    <a:lnTo>
                      <a:pt x="23146" y="114"/>
                    </a:lnTo>
                    <a:lnTo>
                      <a:pt x="23111" y="112"/>
                    </a:lnTo>
                    <a:lnTo>
                      <a:pt x="23078" y="107"/>
                    </a:lnTo>
                    <a:lnTo>
                      <a:pt x="23044" y="102"/>
                    </a:lnTo>
                    <a:lnTo>
                      <a:pt x="23013" y="97"/>
                    </a:lnTo>
                    <a:lnTo>
                      <a:pt x="22981" y="90"/>
                    </a:lnTo>
                    <a:lnTo>
                      <a:pt x="22951" y="83"/>
                    </a:lnTo>
                    <a:lnTo>
                      <a:pt x="22921" y="76"/>
                    </a:lnTo>
                    <a:lnTo>
                      <a:pt x="22893" y="67"/>
                    </a:lnTo>
                    <a:lnTo>
                      <a:pt x="22866" y="57"/>
                    </a:lnTo>
                    <a:lnTo>
                      <a:pt x="22840" y="48"/>
                    </a:lnTo>
                    <a:lnTo>
                      <a:pt x="22816" y="38"/>
                    </a:lnTo>
                    <a:lnTo>
                      <a:pt x="22792" y="27"/>
                    </a:lnTo>
                    <a:lnTo>
                      <a:pt x="22770" y="15"/>
                    </a:lnTo>
                    <a:lnTo>
                      <a:pt x="22770" y="15"/>
                    </a:lnTo>
                    <a:lnTo>
                      <a:pt x="22747" y="27"/>
                    </a:lnTo>
                    <a:lnTo>
                      <a:pt x="22724" y="38"/>
                    </a:lnTo>
                    <a:lnTo>
                      <a:pt x="22699" y="48"/>
                    </a:lnTo>
                    <a:lnTo>
                      <a:pt x="22673" y="57"/>
                    </a:lnTo>
                    <a:lnTo>
                      <a:pt x="22646" y="67"/>
                    </a:lnTo>
                    <a:lnTo>
                      <a:pt x="22618" y="76"/>
                    </a:lnTo>
                    <a:lnTo>
                      <a:pt x="22588" y="83"/>
                    </a:lnTo>
                    <a:lnTo>
                      <a:pt x="22558" y="90"/>
                    </a:lnTo>
                    <a:lnTo>
                      <a:pt x="22526" y="97"/>
                    </a:lnTo>
                    <a:lnTo>
                      <a:pt x="22495" y="102"/>
                    </a:lnTo>
                    <a:lnTo>
                      <a:pt x="22462" y="107"/>
                    </a:lnTo>
                    <a:lnTo>
                      <a:pt x="22428" y="112"/>
                    </a:lnTo>
                    <a:lnTo>
                      <a:pt x="22393" y="114"/>
                    </a:lnTo>
                    <a:lnTo>
                      <a:pt x="22358" y="117"/>
                    </a:lnTo>
                    <a:lnTo>
                      <a:pt x="22322" y="118"/>
                    </a:lnTo>
                    <a:lnTo>
                      <a:pt x="22287" y="118"/>
                    </a:lnTo>
                    <a:lnTo>
                      <a:pt x="22287" y="118"/>
                    </a:lnTo>
                    <a:lnTo>
                      <a:pt x="22251" y="118"/>
                    </a:lnTo>
                    <a:lnTo>
                      <a:pt x="22215" y="117"/>
                    </a:lnTo>
                    <a:lnTo>
                      <a:pt x="22180" y="114"/>
                    </a:lnTo>
                    <a:lnTo>
                      <a:pt x="22145" y="112"/>
                    </a:lnTo>
                    <a:lnTo>
                      <a:pt x="22111" y="107"/>
                    </a:lnTo>
                    <a:lnTo>
                      <a:pt x="22079" y="102"/>
                    </a:lnTo>
                    <a:lnTo>
                      <a:pt x="22047" y="97"/>
                    </a:lnTo>
                    <a:lnTo>
                      <a:pt x="22015" y="90"/>
                    </a:lnTo>
                    <a:lnTo>
                      <a:pt x="21985" y="83"/>
                    </a:lnTo>
                    <a:lnTo>
                      <a:pt x="21955" y="76"/>
                    </a:lnTo>
                    <a:lnTo>
                      <a:pt x="21927" y="67"/>
                    </a:lnTo>
                    <a:lnTo>
                      <a:pt x="21900" y="57"/>
                    </a:lnTo>
                    <a:lnTo>
                      <a:pt x="21874" y="48"/>
                    </a:lnTo>
                    <a:lnTo>
                      <a:pt x="21849" y="38"/>
                    </a:lnTo>
                    <a:lnTo>
                      <a:pt x="21826" y="27"/>
                    </a:lnTo>
                    <a:lnTo>
                      <a:pt x="21803" y="15"/>
                    </a:lnTo>
                    <a:lnTo>
                      <a:pt x="21803" y="15"/>
                    </a:lnTo>
                    <a:lnTo>
                      <a:pt x="21781" y="27"/>
                    </a:lnTo>
                    <a:lnTo>
                      <a:pt x="21757" y="38"/>
                    </a:lnTo>
                    <a:lnTo>
                      <a:pt x="21732" y="48"/>
                    </a:lnTo>
                    <a:lnTo>
                      <a:pt x="21707" y="57"/>
                    </a:lnTo>
                    <a:lnTo>
                      <a:pt x="21680" y="67"/>
                    </a:lnTo>
                    <a:lnTo>
                      <a:pt x="21652" y="76"/>
                    </a:lnTo>
                    <a:lnTo>
                      <a:pt x="21622" y="83"/>
                    </a:lnTo>
                    <a:lnTo>
                      <a:pt x="21592" y="90"/>
                    </a:lnTo>
                    <a:lnTo>
                      <a:pt x="21560" y="97"/>
                    </a:lnTo>
                    <a:lnTo>
                      <a:pt x="21529" y="102"/>
                    </a:lnTo>
                    <a:lnTo>
                      <a:pt x="21495" y="107"/>
                    </a:lnTo>
                    <a:lnTo>
                      <a:pt x="21461" y="112"/>
                    </a:lnTo>
                    <a:lnTo>
                      <a:pt x="21427" y="114"/>
                    </a:lnTo>
                    <a:lnTo>
                      <a:pt x="21392" y="117"/>
                    </a:lnTo>
                    <a:lnTo>
                      <a:pt x="21357" y="118"/>
                    </a:lnTo>
                    <a:lnTo>
                      <a:pt x="21321" y="118"/>
                    </a:lnTo>
                    <a:lnTo>
                      <a:pt x="21321" y="118"/>
                    </a:lnTo>
                    <a:lnTo>
                      <a:pt x="21285" y="118"/>
                    </a:lnTo>
                    <a:lnTo>
                      <a:pt x="21249" y="117"/>
                    </a:lnTo>
                    <a:lnTo>
                      <a:pt x="21214" y="114"/>
                    </a:lnTo>
                    <a:lnTo>
                      <a:pt x="21179" y="112"/>
                    </a:lnTo>
                    <a:lnTo>
                      <a:pt x="21145" y="107"/>
                    </a:lnTo>
                    <a:lnTo>
                      <a:pt x="21113" y="102"/>
                    </a:lnTo>
                    <a:lnTo>
                      <a:pt x="21080" y="97"/>
                    </a:lnTo>
                    <a:lnTo>
                      <a:pt x="21049" y="90"/>
                    </a:lnTo>
                    <a:lnTo>
                      <a:pt x="21019" y="83"/>
                    </a:lnTo>
                    <a:lnTo>
                      <a:pt x="20990" y="76"/>
                    </a:lnTo>
                    <a:lnTo>
                      <a:pt x="20961" y="67"/>
                    </a:lnTo>
                    <a:lnTo>
                      <a:pt x="20934" y="57"/>
                    </a:lnTo>
                    <a:lnTo>
                      <a:pt x="20908" y="48"/>
                    </a:lnTo>
                    <a:lnTo>
                      <a:pt x="20883" y="38"/>
                    </a:lnTo>
                    <a:lnTo>
                      <a:pt x="20860" y="27"/>
                    </a:lnTo>
                    <a:lnTo>
                      <a:pt x="20837" y="15"/>
                    </a:lnTo>
                    <a:lnTo>
                      <a:pt x="20837" y="15"/>
                    </a:lnTo>
                    <a:lnTo>
                      <a:pt x="20815" y="27"/>
                    </a:lnTo>
                    <a:lnTo>
                      <a:pt x="20791" y="38"/>
                    </a:lnTo>
                    <a:lnTo>
                      <a:pt x="20766" y="48"/>
                    </a:lnTo>
                    <a:lnTo>
                      <a:pt x="20740" y="57"/>
                    </a:lnTo>
                    <a:lnTo>
                      <a:pt x="20713" y="67"/>
                    </a:lnTo>
                    <a:lnTo>
                      <a:pt x="20685" y="76"/>
                    </a:lnTo>
                    <a:lnTo>
                      <a:pt x="20655" y="83"/>
                    </a:lnTo>
                    <a:lnTo>
                      <a:pt x="20626" y="90"/>
                    </a:lnTo>
                    <a:lnTo>
                      <a:pt x="20594" y="97"/>
                    </a:lnTo>
                    <a:lnTo>
                      <a:pt x="20562" y="102"/>
                    </a:lnTo>
                    <a:lnTo>
                      <a:pt x="20529" y="107"/>
                    </a:lnTo>
                    <a:lnTo>
                      <a:pt x="20495" y="112"/>
                    </a:lnTo>
                    <a:lnTo>
                      <a:pt x="20461" y="114"/>
                    </a:lnTo>
                    <a:lnTo>
                      <a:pt x="20426" y="117"/>
                    </a:lnTo>
                    <a:lnTo>
                      <a:pt x="20391" y="118"/>
                    </a:lnTo>
                    <a:lnTo>
                      <a:pt x="20354" y="118"/>
                    </a:lnTo>
                    <a:lnTo>
                      <a:pt x="20354" y="118"/>
                    </a:lnTo>
                    <a:lnTo>
                      <a:pt x="20319" y="118"/>
                    </a:lnTo>
                    <a:lnTo>
                      <a:pt x="20283" y="117"/>
                    </a:lnTo>
                    <a:lnTo>
                      <a:pt x="20249" y="115"/>
                    </a:lnTo>
                    <a:lnTo>
                      <a:pt x="20214" y="112"/>
                    </a:lnTo>
                    <a:lnTo>
                      <a:pt x="20182" y="107"/>
                    </a:lnTo>
                    <a:lnTo>
                      <a:pt x="20149" y="103"/>
                    </a:lnTo>
                    <a:lnTo>
                      <a:pt x="20117" y="98"/>
                    </a:lnTo>
                    <a:lnTo>
                      <a:pt x="20086" y="91"/>
                    </a:lnTo>
                    <a:lnTo>
                      <a:pt x="20056" y="85"/>
                    </a:lnTo>
                    <a:lnTo>
                      <a:pt x="20027" y="77"/>
                    </a:lnTo>
                    <a:lnTo>
                      <a:pt x="19999" y="68"/>
                    </a:lnTo>
                    <a:lnTo>
                      <a:pt x="19973" y="59"/>
                    </a:lnTo>
                    <a:lnTo>
                      <a:pt x="19946" y="50"/>
                    </a:lnTo>
                    <a:lnTo>
                      <a:pt x="19921" y="39"/>
                    </a:lnTo>
                    <a:lnTo>
                      <a:pt x="19898" y="29"/>
                    </a:lnTo>
                    <a:lnTo>
                      <a:pt x="19876" y="17"/>
                    </a:lnTo>
                    <a:lnTo>
                      <a:pt x="19876" y="0"/>
                    </a:lnTo>
                    <a:lnTo>
                      <a:pt x="19876" y="0"/>
                    </a:lnTo>
                    <a:lnTo>
                      <a:pt x="19860" y="8"/>
                    </a:lnTo>
                    <a:lnTo>
                      <a:pt x="19860" y="8"/>
                    </a:lnTo>
                    <a:lnTo>
                      <a:pt x="19855" y="5"/>
                    </a:lnTo>
                    <a:lnTo>
                      <a:pt x="19855" y="13"/>
                    </a:lnTo>
                    <a:lnTo>
                      <a:pt x="19855" y="13"/>
                    </a:lnTo>
                    <a:lnTo>
                      <a:pt x="19832" y="25"/>
                    </a:lnTo>
                    <a:lnTo>
                      <a:pt x="19808" y="36"/>
                    </a:lnTo>
                    <a:lnTo>
                      <a:pt x="19784" y="46"/>
                    </a:lnTo>
                    <a:lnTo>
                      <a:pt x="19758" y="56"/>
                    </a:lnTo>
                    <a:lnTo>
                      <a:pt x="19730" y="66"/>
                    </a:lnTo>
                    <a:lnTo>
                      <a:pt x="19701" y="75"/>
                    </a:lnTo>
                    <a:lnTo>
                      <a:pt x="19672" y="82"/>
                    </a:lnTo>
                    <a:lnTo>
                      <a:pt x="19641" y="90"/>
                    </a:lnTo>
                    <a:lnTo>
                      <a:pt x="19610" y="97"/>
                    </a:lnTo>
                    <a:lnTo>
                      <a:pt x="19577" y="102"/>
                    </a:lnTo>
                    <a:lnTo>
                      <a:pt x="19545" y="107"/>
                    </a:lnTo>
                    <a:lnTo>
                      <a:pt x="19511" y="111"/>
                    </a:lnTo>
                    <a:lnTo>
                      <a:pt x="19476" y="114"/>
                    </a:lnTo>
                    <a:lnTo>
                      <a:pt x="19440" y="117"/>
                    </a:lnTo>
                    <a:lnTo>
                      <a:pt x="19404" y="118"/>
                    </a:lnTo>
                    <a:lnTo>
                      <a:pt x="19367" y="118"/>
                    </a:lnTo>
                    <a:lnTo>
                      <a:pt x="19367" y="118"/>
                    </a:lnTo>
                    <a:lnTo>
                      <a:pt x="19331" y="118"/>
                    </a:lnTo>
                    <a:lnTo>
                      <a:pt x="19295" y="117"/>
                    </a:lnTo>
                    <a:lnTo>
                      <a:pt x="19260" y="114"/>
                    </a:lnTo>
                    <a:lnTo>
                      <a:pt x="19227" y="112"/>
                    </a:lnTo>
                    <a:lnTo>
                      <a:pt x="19193" y="107"/>
                    </a:lnTo>
                    <a:lnTo>
                      <a:pt x="19159" y="102"/>
                    </a:lnTo>
                    <a:lnTo>
                      <a:pt x="19127" y="97"/>
                    </a:lnTo>
                    <a:lnTo>
                      <a:pt x="19096" y="90"/>
                    </a:lnTo>
                    <a:lnTo>
                      <a:pt x="19065" y="83"/>
                    </a:lnTo>
                    <a:lnTo>
                      <a:pt x="19037" y="76"/>
                    </a:lnTo>
                    <a:lnTo>
                      <a:pt x="19009" y="67"/>
                    </a:lnTo>
                    <a:lnTo>
                      <a:pt x="18982" y="57"/>
                    </a:lnTo>
                    <a:lnTo>
                      <a:pt x="18955" y="48"/>
                    </a:lnTo>
                    <a:lnTo>
                      <a:pt x="18930" y="38"/>
                    </a:lnTo>
                    <a:lnTo>
                      <a:pt x="18906" y="27"/>
                    </a:lnTo>
                    <a:lnTo>
                      <a:pt x="18885" y="15"/>
                    </a:lnTo>
                    <a:lnTo>
                      <a:pt x="18885" y="15"/>
                    </a:lnTo>
                    <a:lnTo>
                      <a:pt x="18862" y="27"/>
                    </a:lnTo>
                    <a:lnTo>
                      <a:pt x="18839" y="38"/>
                    </a:lnTo>
                    <a:lnTo>
                      <a:pt x="18814" y="48"/>
                    </a:lnTo>
                    <a:lnTo>
                      <a:pt x="18788" y="57"/>
                    </a:lnTo>
                    <a:lnTo>
                      <a:pt x="18760" y="67"/>
                    </a:lnTo>
                    <a:lnTo>
                      <a:pt x="18732" y="76"/>
                    </a:lnTo>
                    <a:lnTo>
                      <a:pt x="18703" y="83"/>
                    </a:lnTo>
                    <a:lnTo>
                      <a:pt x="18672" y="90"/>
                    </a:lnTo>
                    <a:lnTo>
                      <a:pt x="18642" y="97"/>
                    </a:lnTo>
                    <a:lnTo>
                      <a:pt x="18609" y="102"/>
                    </a:lnTo>
                    <a:lnTo>
                      <a:pt x="18576" y="107"/>
                    </a:lnTo>
                    <a:lnTo>
                      <a:pt x="18543" y="112"/>
                    </a:lnTo>
                    <a:lnTo>
                      <a:pt x="18508" y="114"/>
                    </a:lnTo>
                    <a:lnTo>
                      <a:pt x="18473" y="117"/>
                    </a:lnTo>
                    <a:lnTo>
                      <a:pt x="18437" y="118"/>
                    </a:lnTo>
                    <a:lnTo>
                      <a:pt x="18401" y="118"/>
                    </a:lnTo>
                    <a:lnTo>
                      <a:pt x="18401" y="118"/>
                    </a:lnTo>
                    <a:lnTo>
                      <a:pt x="18365" y="118"/>
                    </a:lnTo>
                    <a:lnTo>
                      <a:pt x="18329" y="117"/>
                    </a:lnTo>
                    <a:lnTo>
                      <a:pt x="18294" y="114"/>
                    </a:lnTo>
                    <a:lnTo>
                      <a:pt x="18260" y="112"/>
                    </a:lnTo>
                    <a:lnTo>
                      <a:pt x="18226" y="107"/>
                    </a:lnTo>
                    <a:lnTo>
                      <a:pt x="18193" y="102"/>
                    </a:lnTo>
                    <a:lnTo>
                      <a:pt x="18162" y="97"/>
                    </a:lnTo>
                    <a:lnTo>
                      <a:pt x="18130" y="90"/>
                    </a:lnTo>
                    <a:lnTo>
                      <a:pt x="18099" y="83"/>
                    </a:lnTo>
                    <a:lnTo>
                      <a:pt x="18070" y="76"/>
                    </a:lnTo>
                    <a:lnTo>
                      <a:pt x="18042" y="67"/>
                    </a:lnTo>
                    <a:lnTo>
                      <a:pt x="18015" y="57"/>
                    </a:lnTo>
                    <a:lnTo>
                      <a:pt x="17988" y="48"/>
                    </a:lnTo>
                    <a:lnTo>
                      <a:pt x="17964" y="38"/>
                    </a:lnTo>
                    <a:lnTo>
                      <a:pt x="17941" y="27"/>
                    </a:lnTo>
                    <a:lnTo>
                      <a:pt x="17919" y="15"/>
                    </a:lnTo>
                    <a:lnTo>
                      <a:pt x="17919" y="15"/>
                    </a:lnTo>
                    <a:lnTo>
                      <a:pt x="17896" y="27"/>
                    </a:lnTo>
                    <a:lnTo>
                      <a:pt x="17872" y="38"/>
                    </a:lnTo>
                    <a:lnTo>
                      <a:pt x="17848" y="48"/>
                    </a:lnTo>
                    <a:lnTo>
                      <a:pt x="17822" y="57"/>
                    </a:lnTo>
                    <a:lnTo>
                      <a:pt x="17795" y="67"/>
                    </a:lnTo>
                    <a:lnTo>
                      <a:pt x="17766" y="76"/>
                    </a:lnTo>
                    <a:lnTo>
                      <a:pt x="17737" y="83"/>
                    </a:lnTo>
                    <a:lnTo>
                      <a:pt x="17706" y="90"/>
                    </a:lnTo>
                    <a:lnTo>
                      <a:pt x="17675" y="97"/>
                    </a:lnTo>
                    <a:lnTo>
                      <a:pt x="17643" y="102"/>
                    </a:lnTo>
                    <a:lnTo>
                      <a:pt x="17611" y="107"/>
                    </a:lnTo>
                    <a:lnTo>
                      <a:pt x="17577" y="112"/>
                    </a:lnTo>
                    <a:lnTo>
                      <a:pt x="17542" y="114"/>
                    </a:lnTo>
                    <a:lnTo>
                      <a:pt x="17507" y="117"/>
                    </a:lnTo>
                    <a:lnTo>
                      <a:pt x="17471" y="118"/>
                    </a:lnTo>
                    <a:lnTo>
                      <a:pt x="17435" y="118"/>
                    </a:lnTo>
                    <a:lnTo>
                      <a:pt x="17435" y="118"/>
                    </a:lnTo>
                    <a:lnTo>
                      <a:pt x="17399" y="118"/>
                    </a:lnTo>
                    <a:lnTo>
                      <a:pt x="17363" y="117"/>
                    </a:lnTo>
                    <a:lnTo>
                      <a:pt x="17329" y="114"/>
                    </a:lnTo>
                    <a:lnTo>
                      <a:pt x="17294" y="112"/>
                    </a:lnTo>
                    <a:lnTo>
                      <a:pt x="17260" y="107"/>
                    </a:lnTo>
                    <a:lnTo>
                      <a:pt x="17227" y="102"/>
                    </a:lnTo>
                    <a:lnTo>
                      <a:pt x="17195" y="97"/>
                    </a:lnTo>
                    <a:lnTo>
                      <a:pt x="17164" y="90"/>
                    </a:lnTo>
                    <a:lnTo>
                      <a:pt x="17134" y="83"/>
                    </a:lnTo>
                    <a:lnTo>
                      <a:pt x="17104" y="76"/>
                    </a:lnTo>
                    <a:lnTo>
                      <a:pt x="17076" y="67"/>
                    </a:lnTo>
                    <a:lnTo>
                      <a:pt x="17049" y="57"/>
                    </a:lnTo>
                    <a:lnTo>
                      <a:pt x="17023" y="48"/>
                    </a:lnTo>
                    <a:lnTo>
                      <a:pt x="16997" y="38"/>
                    </a:lnTo>
                    <a:lnTo>
                      <a:pt x="16975" y="27"/>
                    </a:lnTo>
                    <a:lnTo>
                      <a:pt x="16952" y="15"/>
                    </a:lnTo>
                    <a:lnTo>
                      <a:pt x="16952" y="15"/>
                    </a:lnTo>
                    <a:lnTo>
                      <a:pt x="16930" y="27"/>
                    </a:lnTo>
                    <a:lnTo>
                      <a:pt x="16906" y="38"/>
                    </a:lnTo>
                    <a:lnTo>
                      <a:pt x="16881" y="48"/>
                    </a:lnTo>
                    <a:lnTo>
                      <a:pt x="16856" y="57"/>
                    </a:lnTo>
                    <a:lnTo>
                      <a:pt x="16829" y="67"/>
                    </a:lnTo>
                    <a:lnTo>
                      <a:pt x="16800" y="76"/>
                    </a:lnTo>
                    <a:lnTo>
                      <a:pt x="16771" y="83"/>
                    </a:lnTo>
                    <a:lnTo>
                      <a:pt x="16740" y="90"/>
                    </a:lnTo>
                    <a:lnTo>
                      <a:pt x="16709" y="97"/>
                    </a:lnTo>
                    <a:lnTo>
                      <a:pt x="16677" y="102"/>
                    </a:lnTo>
                    <a:lnTo>
                      <a:pt x="16644" y="107"/>
                    </a:lnTo>
                    <a:lnTo>
                      <a:pt x="16610" y="112"/>
                    </a:lnTo>
                    <a:lnTo>
                      <a:pt x="16576" y="114"/>
                    </a:lnTo>
                    <a:lnTo>
                      <a:pt x="16541" y="117"/>
                    </a:lnTo>
                    <a:lnTo>
                      <a:pt x="16505" y="118"/>
                    </a:lnTo>
                    <a:lnTo>
                      <a:pt x="16469" y="118"/>
                    </a:lnTo>
                    <a:lnTo>
                      <a:pt x="16469" y="118"/>
                    </a:lnTo>
                    <a:lnTo>
                      <a:pt x="16432" y="118"/>
                    </a:lnTo>
                    <a:lnTo>
                      <a:pt x="16397" y="117"/>
                    </a:lnTo>
                    <a:lnTo>
                      <a:pt x="16363" y="114"/>
                    </a:lnTo>
                    <a:lnTo>
                      <a:pt x="16328" y="112"/>
                    </a:lnTo>
                    <a:lnTo>
                      <a:pt x="16294" y="107"/>
                    </a:lnTo>
                    <a:lnTo>
                      <a:pt x="16261" y="102"/>
                    </a:lnTo>
                    <a:lnTo>
                      <a:pt x="16229" y="97"/>
                    </a:lnTo>
                    <a:lnTo>
                      <a:pt x="16198" y="90"/>
                    </a:lnTo>
                    <a:lnTo>
                      <a:pt x="16168" y="83"/>
                    </a:lnTo>
                    <a:lnTo>
                      <a:pt x="16138" y="76"/>
                    </a:lnTo>
                    <a:lnTo>
                      <a:pt x="16110" y="67"/>
                    </a:lnTo>
                    <a:lnTo>
                      <a:pt x="16083" y="57"/>
                    </a:lnTo>
                    <a:lnTo>
                      <a:pt x="16057" y="48"/>
                    </a:lnTo>
                    <a:lnTo>
                      <a:pt x="16032" y="38"/>
                    </a:lnTo>
                    <a:lnTo>
                      <a:pt x="16009" y="27"/>
                    </a:lnTo>
                    <a:lnTo>
                      <a:pt x="15986" y="15"/>
                    </a:lnTo>
                    <a:lnTo>
                      <a:pt x="15986" y="15"/>
                    </a:lnTo>
                    <a:lnTo>
                      <a:pt x="15964" y="27"/>
                    </a:lnTo>
                    <a:lnTo>
                      <a:pt x="15940" y="38"/>
                    </a:lnTo>
                    <a:lnTo>
                      <a:pt x="15915" y="48"/>
                    </a:lnTo>
                    <a:lnTo>
                      <a:pt x="15889" y="57"/>
                    </a:lnTo>
                    <a:lnTo>
                      <a:pt x="15862" y="67"/>
                    </a:lnTo>
                    <a:lnTo>
                      <a:pt x="15833" y="76"/>
                    </a:lnTo>
                    <a:lnTo>
                      <a:pt x="15804" y="83"/>
                    </a:lnTo>
                    <a:lnTo>
                      <a:pt x="15775" y="90"/>
                    </a:lnTo>
                    <a:lnTo>
                      <a:pt x="15743" y="97"/>
                    </a:lnTo>
                    <a:lnTo>
                      <a:pt x="15710" y="102"/>
                    </a:lnTo>
                    <a:lnTo>
                      <a:pt x="15678" y="107"/>
                    </a:lnTo>
                    <a:lnTo>
                      <a:pt x="15644" y="112"/>
                    </a:lnTo>
                    <a:lnTo>
                      <a:pt x="15610" y="114"/>
                    </a:lnTo>
                    <a:lnTo>
                      <a:pt x="15574" y="117"/>
                    </a:lnTo>
                    <a:lnTo>
                      <a:pt x="15539" y="118"/>
                    </a:lnTo>
                    <a:lnTo>
                      <a:pt x="15502" y="118"/>
                    </a:lnTo>
                    <a:lnTo>
                      <a:pt x="15502" y="118"/>
                    </a:lnTo>
                    <a:lnTo>
                      <a:pt x="15466" y="118"/>
                    </a:lnTo>
                    <a:lnTo>
                      <a:pt x="15430" y="117"/>
                    </a:lnTo>
                    <a:lnTo>
                      <a:pt x="15396" y="114"/>
                    </a:lnTo>
                    <a:lnTo>
                      <a:pt x="15362" y="112"/>
                    </a:lnTo>
                    <a:lnTo>
                      <a:pt x="15328" y="107"/>
                    </a:lnTo>
                    <a:lnTo>
                      <a:pt x="15295" y="102"/>
                    </a:lnTo>
                    <a:lnTo>
                      <a:pt x="15263" y="97"/>
                    </a:lnTo>
                    <a:lnTo>
                      <a:pt x="15231" y="90"/>
                    </a:lnTo>
                    <a:lnTo>
                      <a:pt x="15202" y="83"/>
                    </a:lnTo>
                    <a:lnTo>
                      <a:pt x="15172" y="76"/>
                    </a:lnTo>
                    <a:lnTo>
                      <a:pt x="15144" y="67"/>
                    </a:lnTo>
                    <a:lnTo>
                      <a:pt x="15117" y="57"/>
                    </a:lnTo>
                    <a:lnTo>
                      <a:pt x="15091" y="48"/>
                    </a:lnTo>
                    <a:lnTo>
                      <a:pt x="15066" y="38"/>
                    </a:lnTo>
                    <a:lnTo>
                      <a:pt x="15042" y="27"/>
                    </a:lnTo>
                    <a:lnTo>
                      <a:pt x="15020" y="15"/>
                    </a:lnTo>
                    <a:lnTo>
                      <a:pt x="15020" y="15"/>
                    </a:lnTo>
                    <a:lnTo>
                      <a:pt x="14997" y="27"/>
                    </a:lnTo>
                    <a:lnTo>
                      <a:pt x="14974" y="38"/>
                    </a:lnTo>
                    <a:lnTo>
                      <a:pt x="14949" y="48"/>
                    </a:lnTo>
                    <a:lnTo>
                      <a:pt x="14923" y="57"/>
                    </a:lnTo>
                    <a:lnTo>
                      <a:pt x="14896" y="67"/>
                    </a:lnTo>
                    <a:lnTo>
                      <a:pt x="14867" y="76"/>
                    </a:lnTo>
                    <a:lnTo>
                      <a:pt x="14838" y="83"/>
                    </a:lnTo>
                    <a:lnTo>
                      <a:pt x="14808" y="90"/>
                    </a:lnTo>
                    <a:lnTo>
                      <a:pt x="14777" y="97"/>
                    </a:lnTo>
                    <a:lnTo>
                      <a:pt x="14744" y="102"/>
                    </a:lnTo>
                    <a:lnTo>
                      <a:pt x="14712" y="107"/>
                    </a:lnTo>
                    <a:lnTo>
                      <a:pt x="14678" y="112"/>
                    </a:lnTo>
                    <a:lnTo>
                      <a:pt x="14643" y="114"/>
                    </a:lnTo>
                    <a:lnTo>
                      <a:pt x="14608" y="117"/>
                    </a:lnTo>
                    <a:lnTo>
                      <a:pt x="14572" y="118"/>
                    </a:lnTo>
                    <a:lnTo>
                      <a:pt x="14536" y="118"/>
                    </a:lnTo>
                    <a:lnTo>
                      <a:pt x="14536" y="118"/>
                    </a:lnTo>
                    <a:lnTo>
                      <a:pt x="14501" y="118"/>
                    </a:lnTo>
                    <a:lnTo>
                      <a:pt x="14465" y="117"/>
                    </a:lnTo>
                    <a:lnTo>
                      <a:pt x="14430" y="114"/>
                    </a:lnTo>
                    <a:lnTo>
                      <a:pt x="14395" y="112"/>
                    </a:lnTo>
                    <a:lnTo>
                      <a:pt x="14362" y="107"/>
                    </a:lnTo>
                    <a:lnTo>
                      <a:pt x="14328" y="102"/>
                    </a:lnTo>
                    <a:lnTo>
                      <a:pt x="14297" y="97"/>
                    </a:lnTo>
                    <a:lnTo>
                      <a:pt x="14265" y="90"/>
                    </a:lnTo>
                    <a:lnTo>
                      <a:pt x="14235" y="83"/>
                    </a:lnTo>
                    <a:lnTo>
                      <a:pt x="14205" y="76"/>
                    </a:lnTo>
                    <a:lnTo>
                      <a:pt x="14177" y="67"/>
                    </a:lnTo>
                    <a:lnTo>
                      <a:pt x="14150" y="57"/>
                    </a:lnTo>
                    <a:lnTo>
                      <a:pt x="14124" y="48"/>
                    </a:lnTo>
                    <a:lnTo>
                      <a:pt x="14100" y="38"/>
                    </a:lnTo>
                    <a:lnTo>
                      <a:pt x="14076" y="27"/>
                    </a:lnTo>
                    <a:lnTo>
                      <a:pt x="14054" y="15"/>
                    </a:lnTo>
                    <a:lnTo>
                      <a:pt x="14054" y="15"/>
                    </a:lnTo>
                    <a:lnTo>
                      <a:pt x="14031" y="27"/>
                    </a:lnTo>
                    <a:lnTo>
                      <a:pt x="14008" y="38"/>
                    </a:lnTo>
                    <a:lnTo>
                      <a:pt x="13983" y="48"/>
                    </a:lnTo>
                    <a:lnTo>
                      <a:pt x="13957" y="57"/>
                    </a:lnTo>
                    <a:lnTo>
                      <a:pt x="13930" y="67"/>
                    </a:lnTo>
                    <a:lnTo>
                      <a:pt x="13902" y="76"/>
                    </a:lnTo>
                    <a:lnTo>
                      <a:pt x="13872" y="83"/>
                    </a:lnTo>
                    <a:lnTo>
                      <a:pt x="13842" y="90"/>
                    </a:lnTo>
                    <a:lnTo>
                      <a:pt x="13810" y="97"/>
                    </a:lnTo>
                    <a:lnTo>
                      <a:pt x="13779" y="102"/>
                    </a:lnTo>
                    <a:lnTo>
                      <a:pt x="13746" y="107"/>
                    </a:lnTo>
                    <a:lnTo>
                      <a:pt x="13712" y="112"/>
                    </a:lnTo>
                    <a:lnTo>
                      <a:pt x="13677" y="114"/>
                    </a:lnTo>
                    <a:lnTo>
                      <a:pt x="13642" y="117"/>
                    </a:lnTo>
                    <a:lnTo>
                      <a:pt x="13606" y="118"/>
                    </a:lnTo>
                    <a:lnTo>
                      <a:pt x="13571" y="118"/>
                    </a:lnTo>
                    <a:lnTo>
                      <a:pt x="13571" y="118"/>
                    </a:lnTo>
                    <a:lnTo>
                      <a:pt x="13532" y="118"/>
                    </a:lnTo>
                    <a:lnTo>
                      <a:pt x="13495" y="116"/>
                    </a:lnTo>
                    <a:lnTo>
                      <a:pt x="13458" y="114"/>
                    </a:lnTo>
                    <a:lnTo>
                      <a:pt x="13422" y="111"/>
                    </a:lnTo>
                    <a:lnTo>
                      <a:pt x="13388" y="106"/>
                    </a:lnTo>
                    <a:lnTo>
                      <a:pt x="13353" y="101"/>
                    </a:lnTo>
                    <a:lnTo>
                      <a:pt x="13320" y="94"/>
                    </a:lnTo>
                    <a:lnTo>
                      <a:pt x="13287" y="88"/>
                    </a:lnTo>
                    <a:lnTo>
                      <a:pt x="13256" y="80"/>
                    </a:lnTo>
                    <a:lnTo>
                      <a:pt x="13225" y="71"/>
                    </a:lnTo>
                    <a:lnTo>
                      <a:pt x="13196" y="62"/>
                    </a:lnTo>
                    <a:lnTo>
                      <a:pt x="13169" y="52"/>
                    </a:lnTo>
                    <a:lnTo>
                      <a:pt x="13141" y="41"/>
                    </a:lnTo>
                    <a:lnTo>
                      <a:pt x="13116" y="30"/>
                    </a:lnTo>
                    <a:lnTo>
                      <a:pt x="13094" y="18"/>
                    </a:lnTo>
                    <a:lnTo>
                      <a:pt x="13071" y="5"/>
                    </a:lnTo>
                    <a:lnTo>
                      <a:pt x="13071" y="0"/>
                    </a:lnTo>
                    <a:lnTo>
                      <a:pt x="13071" y="0"/>
                    </a:lnTo>
                    <a:lnTo>
                      <a:pt x="13049" y="13"/>
                    </a:lnTo>
                    <a:lnTo>
                      <a:pt x="13025" y="26"/>
                    </a:lnTo>
                    <a:lnTo>
                      <a:pt x="13000" y="38"/>
                    </a:lnTo>
                    <a:lnTo>
                      <a:pt x="12973" y="49"/>
                    </a:lnTo>
                    <a:lnTo>
                      <a:pt x="12944" y="59"/>
                    </a:lnTo>
                    <a:lnTo>
                      <a:pt x="12915" y="69"/>
                    </a:lnTo>
                    <a:lnTo>
                      <a:pt x="12885" y="78"/>
                    </a:lnTo>
                    <a:lnTo>
                      <a:pt x="12852" y="86"/>
                    </a:lnTo>
                    <a:lnTo>
                      <a:pt x="12819" y="93"/>
                    </a:lnTo>
                    <a:lnTo>
                      <a:pt x="12785" y="100"/>
                    </a:lnTo>
                    <a:lnTo>
                      <a:pt x="12751" y="105"/>
                    </a:lnTo>
                    <a:lnTo>
                      <a:pt x="12715" y="111"/>
                    </a:lnTo>
                    <a:lnTo>
                      <a:pt x="12678" y="114"/>
                    </a:lnTo>
                    <a:lnTo>
                      <a:pt x="12639" y="116"/>
                    </a:lnTo>
                    <a:lnTo>
                      <a:pt x="12601" y="118"/>
                    </a:lnTo>
                    <a:lnTo>
                      <a:pt x="12562" y="118"/>
                    </a:lnTo>
                    <a:lnTo>
                      <a:pt x="12562" y="118"/>
                    </a:lnTo>
                    <a:lnTo>
                      <a:pt x="12526" y="118"/>
                    </a:lnTo>
                    <a:lnTo>
                      <a:pt x="12490" y="117"/>
                    </a:lnTo>
                    <a:lnTo>
                      <a:pt x="12455" y="114"/>
                    </a:lnTo>
                    <a:lnTo>
                      <a:pt x="12422" y="112"/>
                    </a:lnTo>
                    <a:lnTo>
                      <a:pt x="12388" y="107"/>
                    </a:lnTo>
                    <a:lnTo>
                      <a:pt x="12354" y="102"/>
                    </a:lnTo>
                    <a:lnTo>
                      <a:pt x="12323" y="97"/>
                    </a:lnTo>
                    <a:lnTo>
                      <a:pt x="12291" y="90"/>
                    </a:lnTo>
                    <a:lnTo>
                      <a:pt x="12261" y="83"/>
                    </a:lnTo>
                    <a:lnTo>
                      <a:pt x="12231" y="76"/>
                    </a:lnTo>
                    <a:lnTo>
                      <a:pt x="12203" y="67"/>
                    </a:lnTo>
                    <a:lnTo>
                      <a:pt x="12177" y="57"/>
                    </a:lnTo>
                    <a:lnTo>
                      <a:pt x="12151" y="48"/>
                    </a:lnTo>
                    <a:lnTo>
                      <a:pt x="12125" y="38"/>
                    </a:lnTo>
                    <a:lnTo>
                      <a:pt x="12102" y="27"/>
                    </a:lnTo>
                    <a:lnTo>
                      <a:pt x="12080" y="15"/>
                    </a:lnTo>
                    <a:lnTo>
                      <a:pt x="12080" y="15"/>
                    </a:lnTo>
                    <a:lnTo>
                      <a:pt x="12057" y="27"/>
                    </a:lnTo>
                    <a:lnTo>
                      <a:pt x="12034" y="38"/>
                    </a:lnTo>
                    <a:lnTo>
                      <a:pt x="12009" y="48"/>
                    </a:lnTo>
                    <a:lnTo>
                      <a:pt x="11983" y="57"/>
                    </a:lnTo>
                    <a:lnTo>
                      <a:pt x="11956" y="67"/>
                    </a:lnTo>
                    <a:lnTo>
                      <a:pt x="11927" y="76"/>
                    </a:lnTo>
                    <a:lnTo>
                      <a:pt x="11898" y="83"/>
                    </a:lnTo>
                    <a:lnTo>
                      <a:pt x="11867" y="90"/>
                    </a:lnTo>
                    <a:lnTo>
                      <a:pt x="11837" y="97"/>
                    </a:lnTo>
                    <a:lnTo>
                      <a:pt x="11804" y="102"/>
                    </a:lnTo>
                    <a:lnTo>
                      <a:pt x="11772" y="107"/>
                    </a:lnTo>
                    <a:lnTo>
                      <a:pt x="11738" y="112"/>
                    </a:lnTo>
                    <a:lnTo>
                      <a:pt x="11703" y="114"/>
                    </a:lnTo>
                    <a:lnTo>
                      <a:pt x="11668" y="117"/>
                    </a:lnTo>
                    <a:lnTo>
                      <a:pt x="11632" y="118"/>
                    </a:lnTo>
                    <a:lnTo>
                      <a:pt x="11596" y="118"/>
                    </a:lnTo>
                    <a:lnTo>
                      <a:pt x="11596" y="118"/>
                    </a:lnTo>
                    <a:lnTo>
                      <a:pt x="11560" y="118"/>
                    </a:lnTo>
                    <a:lnTo>
                      <a:pt x="11524" y="117"/>
                    </a:lnTo>
                    <a:lnTo>
                      <a:pt x="11490" y="114"/>
                    </a:lnTo>
                    <a:lnTo>
                      <a:pt x="11455" y="112"/>
                    </a:lnTo>
                    <a:lnTo>
                      <a:pt x="11421" y="107"/>
                    </a:lnTo>
                    <a:lnTo>
                      <a:pt x="11388" y="102"/>
                    </a:lnTo>
                    <a:lnTo>
                      <a:pt x="11357" y="97"/>
                    </a:lnTo>
                    <a:lnTo>
                      <a:pt x="11325" y="90"/>
                    </a:lnTo>
                    <a:lnTo>
                      <a:pt x="11295" y="83"/>
                    </a:lnTo>
                    <a:lnTo>
                      <a:pt x="11265" y="76"/>
                    </a:lnTo>
                    <a:lnTo>
                      <a:pt x="11237" y="67"/>
                    </a:lnTo>
                    <a:lnTo>
                      <a:pt x="11210" y="57"/>
                    </a:lnTo>
                    <a:lnTo>
                      <a:pt x="11184" y="48"/>
                    </a:lnTo>
                    <a:lnTo>
                      <a:pt x="11160" y="38"/>
                    </a:lnTo>
                    <a:lnTo>
                      <a:pt x="11136" y="27"/>
                    </a:lnTo>
                    <a:lnTo>
                      <a:pt x="11113" y="15"/>
                    </a:lnTo>
                    <a:lnTo>
                      <a:pt x="11113" y="15"/>
                    </a:lnTo>
                    <a:lnTo>
                      <a:pt x="11091" y="27"/>
                    </a:lnTo>
                    <a:lnTo>
                      <a:pt x="11067" y="38"/>
                    </a:lnTo>
                    <a:lnTo>
                      <a:pt x="11043" y="48"/>
                    </a:lnTo>
                    <a:lnTo>
                      <a:pt x="11017" y="57"/>
                    </a:lnTo>
                    <a:lnTo>
                      <a:pt x="10990" y="67"/>
                    </a:lnTo>
                    <a:lnTo>
                      <a:pt x="10961" y="76"/>
                    </a:lnTo>
                    <a:lnTo>
                      <a:pt x="10932" y="83"/>
                    </a:lnTo>
                    <a:lnTo>
                      <a:pt x="10902" y="90"/>
                    </a:lnTo>
                    <a:lnTo>
                      <a:pt x="10870" y="97"/>
                    </a:lnTo>
                    <a:lnTo>
                      <a:pt x="10838" y="102"/>
                    </a:lnTo>
                    <a:lnTo>
                      <a:pt x="10806" y="107"/>
                    </a:lnTo>
                    <a:lnTo>
                      <a:pt x="10772" y="112"/>
                    </a:lnTo>
                    <a:lnTo>
                      <a:pt x="10737" y="114"/>
                    </a:lnTo>
                    <a:lnTo>
                      <a:pt x="10702" y="117"/>
                    </a:lnTo>
                    <a:lnTo>
                      <a:pt x="10666" y="118"/>
                    </a:lnTo>
                    <a:lnTo>
                      <a:pt x="10630" y="118"/>
                    </a:lnTo>
                    <a:lnTo>
                      <a:pt x="10630" y="118"/>
                    </a:lnTo>
                    <a:lnTo>
                      <a:pt x="10594" y="118"/>
                    </a:lnTo>
                    <a:lnTo>
                      <a:pt x="10558" y="117"/>
                    </a:lnTo>
                    <a:lnTo>
                      <a:pt x="10524" y="114"/>
                    </a:lnTo>
                    <a:lnTo>
                      <a:pt x="10489" y="112"/>
                    </a:lnTo>
                    <a:lnTo>
                      <a:pt x="10455" y="107"/>
                    </a:lnTo>
                    <a:lnTo>
                      <a:pt x="10422" y="102"/>
                    </a:lnTo>
                    <a:lnTo>
                      <a:pt x="10390" y="97"/>
                    </a:lnTo>
                    <a:lnTo>
                      <a:pt x="10359" y="90"/>
                    </a:lnTo>
                    <a:lnTo>
                      <a:pt x="10329" y="83"/>
                    </a:lnTo>
                    <a:lnTo>
                      <a:pt x="10299" y="76"/>
                    </a:lnTo>
                    <a:lnTo>
                      <a:pt x="10271" y="67"/>
                    </a:lnTo>
                    <a:lnTo>
                      <a:pt x="10244" y="57"/>
                    </a:lnTo>
                    <a:lnTo>
                      <a:pt x="10218" y="48"/>
                    </a:lnTo>
                    <a:lnTo>
                      <a:pt x="10193" y="38"/>
                    </a:lnTo>
                    <a:lnTo>
                      <a:pt x="10170" y="27"/>
                    </a:lnTo>
                    <a:lnTo>
                      <a:pt x="10147" y="15"/>
                    </a:lnTo>
                    <a:lnTo>
                      <a:pt x="10147" y="15"/>
                    </a:lnTo>
                    <a:lnTo>
                      <a:pt x="10125" y="27"/>
                    </a:lnTo>
                    <a:lnTo>
                      <a:pt x="10101" y="38"/>
                    </a:lnTo>
                    <a:lnTo>
                      <a:pt x="10076" y="48"/>
                    </a:lnTo>
                    <a:lnTo>
                      <a:pt x="10050" y="57"/>
                    </a:lnTo>
                    <a:lnTo>
                      <a:pt x="10023" y="67"/>
                    </a:lnTo>
                    <a:lnTo>
                      <a:pt x="9996" y="76"/>
                    </a:lnTo>
                    <a:lnTo>
                      <a:pt x="9966" y="83"/>
                    </a:lnTo>
                    <a:lnTo>
                      <a:pt x="9936" y="90"/>
                    </a:lnTo>
                    <a:lnTo>
                      <a:pt x="9904" y="97"/>
                    </a:lnTo>
                    <a:lnTo>
                      <a:pt x="9872" y="102"/>
                    </a:lnTo>
                    <a:lnTo>
                      <a:pt x="9839" y="107"/>
                    </a:lnTo>
                    <a:lnTo>
                      <a:pt x="9805" y="112"/>
                    </a:lnTo>
                    <a:lnTo>
                      <a:pt x="9771" y="114"/>
                    </a:lnTo>
                    <a:lnTo>
                      <a:pt x="9736" y="117"/>
                    </a:lnTo>
                    <a:lnTo>
                      <a:pt x="9700" y="118"/>
                    </a:lnTo>
                    <a:lnTo>
                      <a:pt x="9664" y="118"/>
                    </a:lnTo>
                    <a:lnTo>
                      <a:pt x="9664" y="118"/>
                    </a:lnTo>
                    <a:lnTo>
                      <a:pt x="9627" y="118"/>
                    </a:lnTo>
                    <a:lnTo>
                      <a:pt x="9593" y="117"/>
                    </a:lnTo>
                    <a:lnTo>
                      <a:pt x="9557" y="114"/>
                    </a:lnTo>
                    <a:lnTo>
                      <a:pt x="9523" y="112"/>
                    </a:lnTo>
                    <a:lnTo>
                      <a:pt x="9489" y="107"/>
                    </a:lnTo>
                    <a:lnTo>
                      <a:pt x="9456" y="102"/>
                    </a:lnTo>
                    <a:lnTo>
                      <a:pt x="9424" y="97"/>
                    </a:lnTo>
                    <a:lnTo>
                      <a:pt x="9393" y="90"/>
                    </a:lnTo>
                    <a:lnTo>
                      <a:pt x="9363" y="83"/>
                    </a:lnTo>
                    <a:lnTo>
                      <a:pt x="9333" y="76"/>
                    </a:lnTo>
                    <a:lnTo>
                      <a:pt x="9305" y="67"/>
                    </a:lnTo>
                    <a:lnTo>
                      <a:pt x="9278" y="57"/>
                    </a:lnTo>
                    <a:lnTo>
                      <a:pt x="9252" y="48"/>
                    </a:lnTo>
                    <a:lnTo>
                      <a:pt x="9227" y="38"/>
                    </a:lnTo>
                    <a:lnTo>
                      <a:pt x="9203" y="27"/>
                    </a:lnTo>
                    <a:lnTo>
                      <a:pt x="9181" y="15"/>
                    </a:lnTo>
                    <a:lnTo>
                      <a:pt x="9181" y="15"/>
                    </a:lnTo>
                    <a:lnTo>
                      <a:pt x="9159" y="27"/>
                    </a:lnTo>
                    <a:lnTo>
                      <a:pt x="9135" y="38"/>
                    </a:lnTo>
                    <a:lnTo>
                      <a:pt x="9110" y="48"/>
                    </a:lnTo>
                    <a:lnTo>
                      <a:pt x="9084" y="57"/>
                    </a:lnTo>
                    <a:lnTo>
                      <a:pt x="9057" y="67"/>
                    </a:lnTo>
                    <a:lnTo>
                      <a:pt x="9029" y="76"/>
                    </a:lnTo>
                    <a:lnTo>
                      <a:pt x="8999" y="83"/>
                    </a:lnTo>
                    <a:lnTo>
                      <a:pt x="8970" y="90"/>
                    </a:lnTo>
                    <a:lnTo>
                      <a:pt x="8938" y="97"/>
                    </a:lnTo>
                    <a:lnTo>
                      <a:pt x="8905" y="102"/>
                    </a:lnTo>
                    <a:lnTo>
                      <a:pt x="8873" y="107"/>
                    </a:lnTo>
                    <a:lnTo>
                      <a:pt x="8839" y="112"/>
                    </a:lnTo>
                    <a:lnTo>
                      <a:pt x="8805" y="114"/>
                    </a:lnTo>
                    <a:lnTo>
                      <a:pt x="8769" y="117"/>
                    </a:lnTo>
                    <a:lnTo>
                      <a:pt x="8734" y="118"/>
                    </a:lnTo>
                    <a:lnTo>
                      <a:pt x="8697" y="118"/>
                    </a:lnTo>
                    <a:lnTo>
                      <a:pt x="8697" y="118"/>
                    </a:lnTo>
                    <a:lnTo>
                      <a:pt x="8662" y="118"/>
                    </a:lnTo>
                    <a:lnTo>
                      <a:pt x="8626" y="117"/>
                    </a:lnTo>
                    <a:lnTo>
                      <a:pt x="8591" y="114"/>
                    </a:lnTo>
                    <a:lnTo>
                      <a:pt x="8557" y="112"/>
                    </a:lnTo>
                    <a:lnTo>
                      <a:pt x="8523" y="107"/>
                    </a:lnTo>
                    <a:lnTo>
                      <a:pt x="8489" y="102"/>
                    </a:lnTo>
                    <a:lnTo>
                      <a:pt x="8458" y="97"/>
                    </a:lnTo>
                    <a:lnTo>
                      <a:pt x="8426" y="90"/>
                    </a:lnTo>
                    <a:lnTo>
                      <a:pt x="8396" y="83"/>
                    </a:lnTo>
                    <a:lnTo>
                      <a:pt x="8368" y="76"/>
                    </a:lnTo>
                    <a:lnTo>
                      <a:pt x="8339" y="67"/>
                    </a:lnTo>
                    <a:lnTo>
                      <a:pt x="8312" y="57"/>
                    </a:lnTo>
                    <a:lnTo>
                      <a:pt x="8286" y="48"/>
                    </a:lnTo>
                    <a:lnTo>
                      <a:pt x="8261" y="38"/>
                    </a:lnTo>
                    <a:lnTo>
                      <a:pt x="8237" y="27"/>
                    </a:lnTo>
                    <a:lnTo>
                      <a:pt x="8215" y="15"/>
                    </a:lnTo>
                    <a:lnTo>
                      <a:pt x="8215" y="15"/>
                    </a:lnTo>
                    <a:lnTo>
                      <a:pt x="8192" y="27"/>
                    </a:lnTo>
                    <a:lnTo>
                      <a:pt x="8169" y="38"/>
                    </a:lnTo>
                    <a:lnTo>
                      <a:pt x="8144" y="48"/>
                    </a:lnTo>
                    <a:lnTo>
                      <a:pt x="8118" y="57"/>
                    </a:lnTo>
                    <a:lnTo>
                      <a:pt x="8091" y="67"/>
                    </a:lnTo>
                    <a:lnTo>
                      <a:pt x="8063" y="76"/>
                    </a:lnTo>
                    <a:lnTo>
                      <a:pt x="8033" y="83"/>
                    </a:lnTo>
                    <a:lnTo>
                      <a:pt x="8003" y="90"/>
                    </a:lnTo>
                    <a:lnTo>
                      <a:pt x="7972" y="97"/>
                    </a:lnTo>
                    <a:lnTo>
                      <a:pt x="7940" y="102"/>
                    </a:lnTo>
                    <a:lnTo>
                      <a:pt x="7907" y="107"/>
                    </a:lnTo>
                    <a:lnTo>
                      <a:pt x="7873" y="112"/>
                    </a:lnTo>
                    <a:lnTo>
                      <a:pt x="7838" y="114"/>
                    </a:lnTo>
                    <a:lnTo>
                      <a:pt x="7803" y="117"/>
                    </a:lnTo>
                    <a:lnTo>
                      <a:pt x="7768" y="118"/>
                    </a:lnTo>
                    <a:lnTo>
                      <a:pt x="7732" y="118"/>
                    </a:lnTo>
                    <a:lnTo>
                      <a:pt x="7732" y="118"/>
                    </a:lnTo>
                    <a:lnTo>
                      <a:pt x="7696" y="118"/>
                    </a:lnTo>
                    <a:lnTo>
                      <a:pt x="7660" y="117"/>
                    </a:lnTo>
                    <a:lnTo>
                      <a:pt x="7625" y="114"/>
                    </a:lnTo>
                    <a:lnTo>
                      <a:pt x="7590" y="112"/>
                    </a:lnTo>
                    <a:lnTo>
                      <a:pt x="7556" y="107"/>
                    </a:lnTo>
                    <a:lnTo>
                      <a:pt x="7524" y="102"/>
                    </a:lnTo>
                    <a:lnTo>
                      <a:pt x="7492" y="97"/>
                    </a:lnTo>
                    <a:lnTo>
                      <a:pt x="7460" y="90"/>
                    </a:lnTo>
                    <a:lnTo>
                      <a:pt x="7430" y="83"/>
                    </a:lnTo>
                    <a:lnTo>
                      <a:pt x="7401" y="76"/>
                    </a:lnTo>
                    <a:lnTo>
                      <a:pt x="7372" y="67"/>
                    </a:lnTo>
                    <a:lnTo>
                      <a:pt x="7345" y="57"/>
                    </a:lnTo>
                    <a:lnTo>
                      <a:pt x="7319" y="48"/>
                    </a:lnTo>
                    <a:lnTo>
                      <a:pt x="7295" y="38"/>
                    </a:lnTo>
                    <a:lnTo>
                      <a:pt x="7271" y="27"/>
                    </a:lnTo>
                    <a:lnTo>
                      <a:pt x="7249" y="15"/>
                    </a:lnTo>
                    <a:lnTo>
                      <a:pt x="7249" y="15"/>
                    </a:lnTo>
                    <a:lnTo>
                      <a:pt x="7226" y="27"/>
                    </a:lnTo>
                    <a:lnTo>
                      <a:pt x="7202" y="38"/>
                    </a:lnTo>
                    <a:lnTo>
                      <a:pt x="7178" y="48"/>
                    </a:lnTo>
                    <a:lnTo>
                      <a:pt x="7152" y="57"/>
                    </a:lnTo>
                    <a:lnTo>
                      <a:pt x="7125" y="67"/>
                    </a:lnTo>
                    <a:lnTo>
                      <a:pt x="7097" y="76"/>
                    </a:lnTo>
                    <a:lnTo>
                      <a:pt x="7067" y="83"/>
                    </a:lnTo>
                    <a:lnTo>
                      <a:pt x="7037" y="90"/>
                    </a:lnTo>
                    <a:lnTo>
                      <a:pt x="7005" y="97"/>
                    </a:lnTo>
                    <a:lnTo>
                      <a:pt x="6974" y="102"/>
                    </a:lnTo>
                    <a:lnTo>
                      <a:pt x="6941" y="107"/>
                    </a:lnTo>
                    <a:lnTo>
                      <a:pt x="6907" y="112"/>
                    </a:lnTo>
                    <a:lnTo>
                      <a:pt x="6872" y="114"/>
                    </a:lnTo>
                    <a:lnTo>
                      <a:pt x="6838" y="117"/>
                    </a:lnTo>
                    <a:lnTo>
                      <a:pt x="6802" y="118"/>
                    </a:lnTo>
                    <a:lnTo>
                      <a:pt x="6766" y="118"/>
                    </a:lnTo>
                    <a:lnTo>
                      <a:pt x="6766" y="118"/>
                    </a:lnTo>
                    <a:lnTo>
                      <a:pt x="6730" y="118"/>
                    </a:lnTo>
                    <a:lnTo>
                      <a:pt x="6695" y="117"/>
                    </a:lnTo>
                    <a:lnTo>
                      <a:pt x="6660" y="115"/>
                    </a:lnTo>
                    <a:lnTo>
                      <a:pt x="6626" y="112"/>
                    </a:lnTo>
                    <a:lnTo>
                      <a:pt x="6593" y="107"/>
                    </a:lnTo>
                    <a:lnTo>
                      <a:pt x="6560" y="103"/>
                    </a:lnTo>
                    <a:lnTo>
                      <a:pt x="6528" y="98"/>
                    </a:lnTo>
                    <a:lnTo>
                      <a:pt x="6498" y="91"/>
                    </a:lnTo>
                    <a:lnTo>
                      <a:pt x="6467" y="85"/>
                    </a:lnTo>
                    <a:lnTo>
                      <a:pt x="6439" y="77"/>
                    </a:lnTo>
                    <a:lnTo>
                      <a:pt x="6411" y="68"/>
                    </a:lnTo>
                    <a:lnTo>
                      <a:pt x="6383" y="59"/>
                    </a:lnTo>
                    <a:lnTo>
                      <a:pt x="6357" y="50"/>
                    </a:lnTo>
                    <a:lnTo>
                      <a:pt x="6333" y="39"/>
                    </a:lnTo>
                    <a:lnTo>
                      <a:pt x="6309" y="29"/>
                    </a:lnTo>
                    <a:lnTo>
                      <a:pt x="6288" y="17"/>
                    </a:lnTo>
                    <a:lnTo>
                      <a:pt x="6288" y="0"/>
                    </a:lnTo>
                    <a:lnTo>
                      <a:pt x="6288" y="0"/>
                    </a:lnTo>
                    <a:lnTo>
                      <a:pt x="6272" y="8"/>
                    </a:lnTo>
                    <a:lnTo>
                      <a:pt x="6272" y="8"/>
                    </a:lnTo>
                    <a:lnTo>
                      <a:pt x="6266" y="5"/>
                    </a:lnTo>
                    <a:lnTo>
                      <a:pt x="6266" y="13"/>
                    </a:lnTo>
                    <a:lnTo>
                      <a:pt x="6266" y="13"/>
                    </a:lnTo>
                    <a:lnTo>
                      <a:pt x="6244" y="25"/>
                    </a:lnTo>
                    <a:lnTo>
                      <a:pt x="6220" y="36"/>
                    </a:lnTo>
                    <a:lnTo>
                      <a:pt x="6195" y="46"/>
                    </a:lnTo>
                    <a:lnTo>
                      <a:pt x="6169" y="56"/>
                    </a:lnTo>
                    <a:lnTo>
                      <a:pt x="6142" y="66"/>
                    </a:lnTo>
                    <a:lnTo>
                      <a:pt x="6113" y="75"/>
                    </a:lnTo>
                    <a:lnTo>
                      <a:pt x="6084" y="82"/>
                    </a:lnTo>
                    <a:lnTo>
                      <a:pt x="6053" y="90"/>
                    </a:lnTo>
                    <a:lnTo>
                      <a:pt x="6022" y="97"/>
                    </a:lnTo>
                    <a:lnTo>
                      <a:pt x="5989" y="102"/>
                    </a:lnTo>
                    <a:lnTo>
                      <a:pt x="5955" y="107"/>
                    </a:lnTo>
                    <a:lnTo>
                      <a:pt x="5922" y="111"/>
                    </a:lnTo>
                    <a:lnTo>
                      <a:pt x="5887" y="114"/>
                    </a:lnTo>
                    <a:lnTo>
                      <a:pt x="5852" y="117"/>
                    </a:lnTo>
                    <a:lnTo>
                      <a:pt x="5815" y="118"/>
                    </a:lnTo>
                    <a:lnTo>
                      <a:pt x="5779" y="118"/>
                    </a:lnTo>
                    <a:lnTo>
                      <a:pt x="5779" y="118"/>
                    </a:lnTo>
                    <a:lnTo>
                      <a:pt x="5743" y="118"/>
                    </a:lnTo>
                    <a:lnTo>
                      <a:pt x="5707" y="117"/>
                    </a:lnTo>
                    <a:lnTo>
                      <a:pt x="5672" y="114"/>
                    </a:lnTo>
                    <a:lnTo>
                      <a:pt x="5638" y="112"/>
                    </a:lnTo>
                    <a:lnTo>
                      <a:pt x="5604" y="107"/>
                    </a:lnTo>
                    <a:lnTo>
                      <a:pt x="5571" y="102"/>
                    </a:lnTo>
                    <a:lnTo>
                      <a:pt x="5538" y="97"/>
                    </a:lnTo>
                    <a:lnTo>
                      <a:pt x="5508" y="90"/>
                    </a:lnTo>
                    <a:lnTo>
                      <a:pt x="5477" y="83"/>
                    </a:lnTo>
                    <a:lnTo>
                      <a:pt x="5448" y="76"/>
                    </a:lnTo>
                    <a:lnTo>
                      <a:pt x="5420" y="67"/>
                    </a:lnTo>
                    <a:lnTo>
                      <a:pt x="5392" y="57"/>
                    </a:lnTo>
                    <a:lnTo>
                      <a:pt x="5366" y="48"/>
                    </a:lnTo>
                    <a:lnTo>
                      <a:pt x="5341" y="38"/>
                    </a:lnTo>
                    <a:lnTo>
                      <a:pt x="5318" y="27"/>
                    </a:lnTo>
                    <a:lnTo>
                      <a:pt x="5296" y="15"/>
                    </a:lnTo>
                    <a:lnTo>
                      <a:pt x="5296" y="15"/>
                    </a:lnTo>
                    <a:lnTo>
                      <a:pt x="5274" y="27"/>
                    </a:lnTo>
                    <a:lnTo>
                      <a:pt x="5250" y="38"/>
                    </a:lnTo>
                    <a:lnTo>
                      <a:pt x="5225" y="48"/>
                    </a:lnTo>
                    <a:lnTo>
                      <a:pt x="5199" y="57"/>
                    </a:lnTo>
                    <a:lnTo>
                      <a:pt x="5171" y="67"/>
                    </a:lnTo>
                    <a:lnTo>
                      <a:pt x="5143" y="76"/>
                    </a:lnTo>
                    <a:lnTo>
                      <a:pt x="5115" y="83"/>
                    </a:lnTo>
                    <a:lnTo>
                      <a:pt x="5084" y="90"/>
                    </a:lnTo>
                    <a:lnTo>
                      <a:pt x="5053" y="97"/>
                    </a:lnTo>
                    <a:lnTo>
                      <a:pt x="5021" y="102"/>
                    </a:lnTo>
                    <a:lnTo>
                      <a:pt x="4987" y="107"/>
                    </a:lnTo>
                    <a:lnTo>
                      <a:pt x="4954" y="112"/>
                    </a:lnTo>
                    <a:lnTo>
                      <a:pt x="4920" y="114"/>
                    </a:lnTo>
                    <a:lnTo>
                      <a:pt x="4885" y="117"/>
                    </a:lnTo>
                    <a:lnTo>
                      <a:pt x="4849" y="118"/>
                    </a:lnTo>
                    <a:lnTo>
                      <a:pt x="4813" y="118"/>
                    </a:lnTo>
                    <a:lnTo>
                      <a:pt x="4813" y="118"/>
                    </a:lnTo>
                    <a:lnTo>
                      <a:pt x="4776" y="118"/>
                    </a:lnTo>
                    <a:lnTo>
                      <a:pt x="4741" y="117"/>
                    </a:lnTo>
                    <a:lnTo>
                      <a:pt x="4705" y="114"/>
                    </a:lnTo>
                    <a:lnTo>
                      <a:pt x="4672" y="112"/>
                    </a:lnTo>
                    <a:lnTo>
                      <a:pt x="4638" y="107"/>
                    </a:lnTo>
                    <a:lnTo>
                      <a:pt x="4605" y="102"/>
                    </a:lnTo>
                    <a:lnTo>
                      <a:pt x="4573" y="97"/>
                    </a:lnTo>
                    <a:lnTo>
                      <a:pt x="4541" y="90"/>
                    </a:lnTo>
                    <a:lnTo>
                      <a:pt x="4512" y="83"/>
                    </a:lnTo>
                    <a:lnTo>
                      <a:pt x="4482" y="76"/>
                    </a:lnTo>
                    <a:lnTo>
                      <a:pt x="4454" y="67"/>
                    </a:lnTo>
                    <a:lnTo>
                      <a:pt x="4427" y="57"/>
                    </a:lnTo>
                    <a:lnTo>
                      <a:pt x="4400" y="48"/>
                    </a:lnTo>
                    <a:lnTo>
                      <a:pt x="4375" y="38"/>
                    </a:lnTo>
                    <a:lnTo>
                      <a:pt x="4351" y="27"/>
                    </a:lnTo>
                    <a:lnTo>
                      <a:pt x="4330" y="15"/>
                    </a:lnTo>
                    <a:lnTo>
                      <a:pt x="4330" y="15"/>
                    </a:lnTo>
                    <a:lnTo>
                      <a:pt x="4308" y="27"/>
                    </a:lnTo>
                    <a:lnTo>
                      <a:pt x="4284" y="38"/>
                    </a:lnTo>
                    <a:lnTo>
                      <a:pt x="4259" y="48"/>
                    </a:lnTo>
                    <a:lnTo>
                      <a:pt x="4233" y="57"/>
                    </a:lnTo>
                    <a:lnTo>
                      <a:pt x="4206" y="67"/>
                    </a:lnTo>
                    <a:lnTo>
                      <a:pt x="4177" y="76"/>
                    </a:lnTo>
                    <a:lnTo>
                      <a:pt x="4148" y="83"/>
                    </a:lnTo>
                    <a:lnTo>
                      <a:pt x="4117" y="90"/>
                    </a:lnTo>
                    <a:lnTo>
                      <a:pt x="4087" y="97"/>
                    </a:lnTo>
                    <a:lnTo>
                      <a:pt x="4054" y="102"/>
                    </a:lnTo>
                    <a:lnTo>
                      <a:pt x="4022" y="107"/>
                    </a:lnTo>
                    <a:lnTo>
                      <a:pt x="3988" y="112"/>
                    </a:lnTo>
                    <a:lnTo>
                      <a:pt x="3953" y="114"/>
                    </a:lnTo>
                    <a:lnTo>
                      <a:pt x="3918" y="117"/>
                    </a:lnTo>
                    <a:lnTo>
                      <a:pt x="3883" y="118"/>
                    </a:lnTo>
                    <a:lnTo>
                      <a:pt x="3846" y="118"/>
                    </a:lnTo>
                    <a:lnTo>
                      <a:pt x="3846" y="118"/>
                    </a:lnTo>
                    <a:lnTo>
                      <a:pt x="3810" y="118"/>
                    </a:lnTo>
                    <a:lnTo>
                      <a:pt x="3774" y="117"/>
                    </a:lnTo>
                    <a:lnTo>
                      <a:pt x="3739" y="114"/>
                    </a:lnTo>
                    <a:lnTo>
                      <a:pt x="3706" y="112"/>
                    </a:lnTo>
                    <a:lnTo>
                      <a:pt x="3672" y="107"/>
                    </a:lnTo>
                    <a:lnTo>
                      <a:pt x="3638" y="102"/>
                    </a:lnTo>
                    <a:lnTo>
                      <a:pt x="3607" y="97"/>
                    </a:lnTo>
                    <a:lnTo>
                      <a:pt x="3575" y="90"/>
                    </a:lnTo>
                    <a:lnTo>
                      <a:pt x="3545" y="83"/>
                    </a:lnTo>
                    <a:lnTo>
                      <a:pt x="3515" y="76"/>
                    </a:lnTo>
                    <a:lnTo>
                      <a:pt x="3488" y="67"/>
                    </a:lnTo>
                    <a:lnTo>
                      <a:pt x="3461" y="57"/>
                    </a:lnTo>
                    <a:lnTo>
                      <a:pt x="3435" y="48"/>
                    </a:lnTo>
                    <a:lnTo>
                      <a:pt x="3410" y="38"/>
                    </a:lnTo>
                    <a:lnTo>
                      <a:pt x="3386" y="27"/>
                    </a:lnTo>
                    <a:lnTo>
                      <a:pt x="3364" y="15"/>
                    </a:lnTo>
                    <a:lnTo>
                      <a:pt x="3364" y="15"/>
                    </a:lnTo>
                    <a:lnTo>
                      <a:pt x="3341" y="27"/>
                    </a:lnTo>
                    <a:lnTo>
                      <a:pt x="3318" y="38"/>
                    </a:lnTo>
                    <a:lnTo>
                      <a:pt x="3293" y="48"/>
                    </a:lnTo>
                    <a:lnTo>
                      <a:pt x="3267" y="57"/>
                    </a:lnTo>
                    <a:lnTo>
                      <a:pt x="3240" y="67"/>
                    </a:lnTo>
                    <a:lnTo>
                      <a:pt x="3211" y="76"/>
                    </a:lnTo>
                    <a:lnTo>
                      <a:pt x="3182" y="83"/>
                    </a:lnTo>
                    <a:lnTo>
                      <a:pt x="3151" y="90"/>
                    </a:lnTo>
                    <a:lnTo>
                      <a:pt x="3121" y="97"/>
                    </a:lnTo>
                    <a:lnTo>
                      <a:pt x="3088" y="102"/>
                    </a:lnTo>
                    <a:lnTo>
                      <a:pt x="3056" y="107"/>
                    </a:lnTo>
                    <a:lnTo>
                      <a:pt x="3022" y="112"/>
                    </a:lnTo>
                    <a:lnTo>
                      <a:pt x="2987" y="114"/>
                    </a:lnTo>
                    <a:lnTo>
                      <a:pt x="2952" y="117"/>
                    </a:lnTo>
                    <a:lnTo>
                      <a:pt x="2916" y="118"/>
                    </a:lnTo>
                    <a:lnTo>
                      <a:pt x="2880" y="118"/>
                    </a:lnTo>
                    <a:lnTo>
                      <a:pt x="2880" y="118"/>
                    </a:lnTo>
                    <a:lnTo>
                      <a:pt x="2844" y="118"/>
                    </a:lnTo>
                    <a:lnTo>
                      <a:pt x="2808" y="117"/>
                    </a:lnTo>
                    <a:lnTo>
                      <a:pt x="2774" y="114"/>
                    </a:lnTo>
                    <a:lnTo>
                      <a:pt x="2739" y="112"/>
                    </a:lnTo>
                    <a:lnTo>
                      <a:pt x="2705" y="107"/>
                    </a:lnTo>
                    <a:lnTo>
                      <a:pt x="2672" y="102"/>
                    </a:lnTo>
                    <a:lnTo>
                      <a:pt x="2641" y="97"/>
                    </a:lnTo>
                    <a:lnTo>
                      <a:pt x="2609" y="90"/>
                    </a:lnTo>
                    <a:lnTo>
                      <a:pt x="2579" y="83"/>
                    </a:lnTo>
                    <a:lnTo>
                      <a:pt x="2549" y="76"/>
                    </a:lnTo>
                    <a:lnTo>
                      <a:pt x="2521" y="67"/>
                    </a:lnTo>
                    <a:lnTo>
                      <a:pt x="2494" y="57"/>
                    </a:lnTo>
                    <a:lnTo>
                      <a:pt x="2468" y="48"/>
                    </a:lnTo>
                    <a:lnTo>
                      <a:pt x="2444" y="38"/>
                    </a:lnTo>
                    <a:lnTo>
                      <a:pt x="2420" y="27"/>
                    </a:lnTo>
                    <a:lnTo>
                      <a:pt x="2398" y="15"/>
                    </a:lnTo>
                    <a:lnTo>
                      <a:pt x="2398" y="15"/>
                    </a:lnTo>
                    <a:lnTo>
                      <a:pt x="2375" y="27"/>
                    </a:lnTo>
                    <a:lnTo>
                      <a:pt x="2351" y="38"/>
                    </a:lnTo>
                    <a:lnTo>
                      <a:pt x="2327" y="48"/>
                    </a:lnTo>
                    <a:lnTo>
                      <a:pt x="2301" y="57"/>
                    </a:lnTo>
                    <a:lnTo>
                      <a:pt x="2274" y="67"/>
                    </a:lnTo>
                    <a:lnTo>
                      <a:pt x="2245" y="76"/>
                    </a:lnTo>
                    <a:lnTo>
                      <a:pt x="2216" y="83"/>
                    </a:lnTo>
                    <a:lnTo>
                      <a:pt x="2186" y="90"/>
                    </a:lnTo>
                    <a:lnTo>
                      <a:pt x="2154" y="97"/>
                    </a:lnTo>
                    <a:lnTo>
                      <a:pt x="2122" y="102"/>
                    </a:lnTo>
                    <a:lnTo>
                      <a:pt x="2090" y="107"/>
                    </a:lnTo>
                    <a:lnTo>
                      <a:pt x="2056" y="112"/>
                    </a:lnTo>
                    <a:lnTo>
                      <a:pt x="2021" y="114"/>
                    </a:lnTo>
                    <a:lnTo>
                      <a:pt x="1986" y="117"/>
                    </a:lnTo>
                    <a:lnTo>
                      <a:pt x="1950" y="118"/>
                    </a:lnTo>
                    <a:lnTo>
                      <a:pt x="1914" y="118"/>
                    </a:lnTo>
                    <a:lnTo>
                      <a:pt x="1914" y="118"/>
                    </a:lnTo>
                    <a:lnTo>
                      <a:pt x="1878" y="118"/>
                    </a:lnTo>
                    <a:lnTo>
                      <a:pt x="1843" y="117"/>
                    </a:lnTo>
                    <a:lnTo>
                      <a:pt x="1808" y="114"/>
                    </a:lnTo>
                    <a:lnTo>
                      <a:pt x="1773" y="112"/>
                    </a:lnTo>
                    <a:lnTo>
                      <a:pt x="1739" y="107"/>
                    </a:lnTo>
                    <a:lnTo>
                      <a:pt x="1706" y="102"/>
                    </a:lnTo>
                    <a:lnTo>
                      <a:pt x="1674" y="97"/>
                    </a:lnTo>
                    <a:lnTo>
                      <a:pt x="1643" y="90"/>
                    </a:lnTo>
                    <a:lnTo>
                      <a:pt x="1613" y="83"/>
                    </a:lnTo>
                    <a:lnTo>
                      <a:pt x="1583" y="76"/>
                    </a:lnTo>
                    <a:lnTo>
                      <a:pt x="1555" y="67"/>
                    </a:lnTo>
                    <a:lnTo>
                      <a:pt x="1528" y="57"/>
                    </a:lnTo>
                    <a:lnTo>
                      <a:pt x="1502" y="48"/>
                    </a:lnTo>
                    <a:lnTo>
                      <a:pt x="1477" y="38"/>
                    </a:lnTo>
                    <a:lnTo>
                      <a:pt x="1454" y="27"/>
                    </a:lnTo>
                    <a:lnTo>
                      <a:pt x="1431" y="15"/>
                    </a:lnTo>
                    <a:lnTo>
                      <a:pt x="1431" y="15"/>
                    </a:lnTo>
                    <a:lnTo>
                      <a:pt x="1409" y="27"/>
                    </a:lnTo>
                    <a:lnTo>
                      <a:pt x="1385" y="38"/>
                    </a:lnTo>
                    <a:lnTo>
                      <a:pt x="1360" y="48"/>
                    </a:lnTo>
                    <a:lnTo>
                      <a:pt x="1334" y="57"/>
                    </a:lnTo>
                    <a:lnTo>
                      <a:pt x="1308" y="67"/>
                    </a:lnTo>
                    <a:lnTo>
                      <a:pt x="1280" y="76"/>
                    </a:lnTo>
                    <a:lnTo>
                      <a:pt x="1250" y="83"/>
                    </a:lnTo>
                    <a:lnTo>
                      <a:pt x="1220" y="90"/>
                    </a:lnTo>
                    <a:lnTo>
                      <a:pt x="1188" y="97"/>
                    </a:lnTo>
                    <a:lnTo>
                      <a:pt x="1156" y="102"/>
                    </a:lnTo>
                    <a:lnTo>
                      <a:pt x="1123" y="107"/>
                    </a:lnTo>
                    <a:lnTo>
                      <a:pt x="1089" y="112"/>
                    </a:lnTo>
                    <a:lnTo>
                      <a:pt x="1055" y="114"/>
                    </a:lnTo>
                    <a:lnTo>
                      <a:pt x="1020" y="117"/>
                    </a:lnTo>
                    <a:lnTo>
                      <a:pt x="984" y="118"/>
                    </a:lnTo>
                    <a:lnTo>
                      <a:pt x="948" y="118"/>
                    </a:lnTo>
                    <a:lnTo>
                      <a:pt x="948" y="118"/>
                    </a:lnTo>
                    <a:lnTo>
                      <a:pt x="911" y="118"/>
                    </a:lnTo>
                    <a:lnTo>
                      <a:pt x="877" y="117"/>
                    </a:lnTo>
                    <a:lnTo>
                      <a:pt x="841" y="114"/>
                    </a:lnTo>
                    <a:lnTo>
                      <a:pt x="807" y="112"/>
                    </a:lnTo>
                    <a:lnTo>
                      <a:pt x="773" y="107"/>
                    </a:lnTo>
                    <a:lnTo>
                      <a:pt x="740" y="102"/>
                    </a:lnTo>
                    <a:lnTo>
                      <a:pt x="708" y="97"/>
                    </a:lnTo>
                    <a:lnTo>
                      <a:pt x="677" y="90"/>
                    </a:lnTo>
                    <a:lnTo>
                      <a:pt x="647" y="83"/>
                    </a:lnTo>
                    <a:lnTo>
                      <a:pt x="617" y="76"/>
                    </a:lnTo>
                    <a:lnTo>
                      <a:pt x="589" y="67"/>
                    </a:lnTo>
                    <a:lnTo>
                      <a:pt x="562" y="57"/>
                    </a:lnTo>
                    <a:lnTo>
                      <a:pt x="536" y="48"/>
                    </a:lnTo>
                    <a:lnTo>
                      <a:pt x="511" y="38"/>
                    </a:lnTo>
                    <a:lnTo>
                      <a:pt x="487" y="27"/>
                    </a:lnTo>
                    <a:lnTo>
                      <a:pt x="465" y="15"/>
                    </a:lnTo>
                    <a:lnTo>
                      <a:pt x="465" y="15"/>
                    </a:lnTo>
                    <a:lnTo>
                      <a:pt x="443" y="26"/>
                    </a:lnTo>
                    <a:lnTo>
                      <a:pt x="420" y="37"/>
                    </a:lnTo>
                    <a:lnTo>
                      <a:pt x="396" y="46"/>
                    </a:lnTo>
                    <a:lnTo>
                      <a:pt x="371" y="56"/>
                    </a:lnTo>
                    <a:lnTo>
                      <a:pt x="345" y="65"/>
                    </a:lnTo>
                    <a:lnTo>
                      <a:pt x="318" y="74"/>
                    </a:lnTo>
                    <a:lnTo>
                      <a:pt x="290" y="81"/>
                    </a:lnTo>
                    <a:lnTo>
                      <a:pt x="261" y="89"/>
                    </a:lnTo>
                    <a:lnTo>
                      <a:pt x="231" y="94"/>
                    </a:lnTo>
                    <a:lnTo>
                      <a:pt x="200" y="101"/>
                    </a:lnTo>
                    <a:lnTo>
                      <a:pt x="169" y="105"/>
                    </a:lnTo>
                    <a:lnTo>
                      <a:pt x="136" y="110"/>
                    </a:lnTo>
                    <a:lnTo>
                      <a:pt x="103" y="113"/>
                    </a:lnTo>
                    <a:lnTo>
                      <a:pt x="70" y="115"/>
                    </a:lnTo>
                    <a:lnTo>
                      <a:pt x="35" y="117"/>
                    </a:lnTo>
                    <a:lnTo>
                      <a:pt x="0" y="118"/>
                    </a:lnTo>
                    <a:lnTo>
                      <a:pt x="0" y="884"/>
                    </a:lnTo>
                    <a:lnTo>
                      <a:pt x="6266" y="884"/>
                    </a:lnTo>
                    <a:lnTo>
                      <a:pt x="6288" y="884"/>
                    </a:lnTo>
                    <a:lnTo>
                      <a:pt x="13071" y="884"/>
                    </a:lnTo>
                    <a:lnTo>
                      <a:pt x="13071" y="884"/>
                    </a:lnTo>
                    <a:lnTo>
                      <a:pt x="19855" y="884"/>
                    </a:lnTo>
                    <a:lnTo>
                      <a:pt x="19876" y="884"/>
                    </a:lnTo>
                    <a:lnTo>
                      <a:pt x="26124" y="884"/>
                    </a:lnTo>
                    <a:lnTo>
                      <a:pt x="26124" y="118"/>
                    </a:lnTo>
                    <a:lnTo>
                      <a:pt x="26124" y="118"/>
                    </a:lnTo>
                    <a:lnTo>
                      <a:pt x="26089" y="117"/>
                    </a:lnTo>
                    <a:lnTo>
                      <a:pt x="26056" y="115"/>
                    </a:lnTo>
                    <a:lnTo>
                      <a:pt x="26023" y="112"/>
                    </a:lnTo>
                    <a:lnTo>
                      <a:pt x="25991" y="108"/>
                    </a:lnTo>
                    <a:lnTo>
                      <a:pt x="25958" y="104"/>
                    </a:lnTo>
                    <a:lnTo>
                      <a:pt x="25928" y="100"/>
                    </a:lnTo>
                    <a:lnTo>
                      <a:pt x="25897" y="94"/>
                    </a:lnTo>
                    <a:lnTo>
                      <a:pt x="25868" y="88"/>
                    </a:lnTo>
                    <a:lnTo>
                      <a:pt x="25840" y="80"/>
                    </a:lnTo>
                    <a:lnTo>
                      <a:pt x="25813" y="73"/>
                    </a:lnTo>
                    <a:lnTo>
                      <a:pt x="25785" y="65"/>
                    </a:lnTo>
                    <a:lnTo>
                      <a:pt x="25759" y="56"/>
                    </a:lnTo>
                    <a:lnTo>
                      <a:pt x="25735" y="46"/>
                    </a:lnTo>
                    <a:lnTo>
                      <a:pt x="25711" y="37"/>
                    </a:lnTo>
                    <a:lnTo>
                      <a:pt x="25690" y="26"/>
                    </a:lnTo>
                    <a:lnTo>
                      <a:pt x="25668" y="15"/>
                    </a:lnTo>
                    <a:lnTo>
                      <a:pt x="25668" y="15"/>
                    </a:lnTo>
                    <a:close/>
                  </a:path>
                </a:pathLst>
              </a:custGeom>
              <a:solidFill>
                <a:schemeClr val="accent5">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a:ea typeface="+mn-ea"/>
                  <a:cs typeface="+mn-cs"/>
                </a:endParaRPr>
              </a:p>
            </p:txBody>
          </p:sp>
          <p:sp>
            <p:nvSpPr>
              <p:cNvPr id="10" name="Freeform 6"/>
              <p:cNvSpPr>
                <a:spLocks/>
              </p:cNvSpPr>
              <p:nvPr/>
            </p:nvSpPr>
            <p:spPr bwMode="auto">
              <a:xfrm>
                <a:off x="563488" y="2861662"/>
                <a:ext cx="7122411" cy="3996337"/>
              </a:xfrm>
              <a:custGeom>
                <a:avLst/>
                <a:gdLst>
                  <a:gd name="T0" fmla="*/ 25818 w 26124"/>
                  <a:gd name="T1" fmla="*/ 113 h 14658"/>
                  <a:gd name="T2" fmla="*/ 25367 w 26124"/>
                  <a:gd name="T3" fmla="*/ 76 h 14658"/>
                  <a:gd name="T4" fmla="*/ 25002 w 26124"/>
                  <a:gd name="T5" fmla="*/ 90 h 14658"/>
                  <a:gd name="T6" fmla="*/ 24523 w 26124"/>
                  <a:gd name="T7" fmla="*/ 102 h 14658"/>
                  <a:gd name="T8" fmla="*/ 24152 w 26124"/>
                  <a:gd name="T9" fmla="*/ 57 h 14658"/>
                  <a:gd name="T10" fmla="*/ 23693 w 26124"/>
                  <a:gd name="T11" fmla="*/ 117 h 14658"/>
                  <a:gd name="T12" fmla="*/ 23282 w 26124"/>
                  <a:gd name="T13" fmla="*/ 15 h 14658"/>
                  <a:gd name="T14" fmla="*/ 22835 w 26124"/>
                  <a:gd name="T15" fmla="*/ 118 h 14658"/>
                  <a:gd name="T16" fmla="*/ 22387 w 26124"/>
                  <a:gd name="T17" fmla="*/ 48 h 14658"/>
                  <a:gd name="T18" fmla="*/ 22008 w 26124"/>
                  <a:gd name="T19" fmla="*/ 107 h 14658"/>
                  <a:gd name="T20" fmla="*/ 21532 w 26124"/>
                  <a:gd name="T21" fmla="*/ 83 h 14658"/>
                  <a:gd name="T22" fmla="*/ 21168 w 26124"/>
                  <a:gd name="T23" fmla="*/ 83 h 14658"/>
                  <a:gd name="T24" fmla="*/ 20692 w 26124"/>
                  <a:gd name="T25" fmla="*/ 107 h 14658"/>
                  <a:gd name="T26" fmla="*/ 20313 w 26124"/>
                  <a:gd name="T27" fmla="*/ 48 h 14658"/>
                  <a:gd name="T28" fmla="*/ 19865 w 26124"/>
                  <a:gd name="T29" fmla="*/ 118 h 14658"/>
                  <a:gd name="T30" fmla="*/ 19423 w 26124"/>
                  <a:gd name="T31" fmla="*/ 17 h 14658"/>
                  <a:gd name="T32" fmla="*/ 19188 w 26124"/>
                  <a:gd name="T33" fmla="*/ 90 h 14658"/>
                  <a:gd name="T34" fmla="*/ 18706 w 26124"/>
                  <a:gd name="T35" fmla="*/ 102 h 14658"/>
                  <a:gd name="T36" fmla="*/ 18335 w 26124"/>
                  <a:gd name="T37" fmla="*/ 57 h 14658"/>
                  <a:gd name="T38" fmla="*/ 17876 w 26124"/>
                  <a:gd name="T39" fmla="*/ 117 h 14658"/>
                  <a:gd name="T40" fmla="*/ 17465 w 26124"/>
                  <a:gd name="T41" fmla="*/ 15 h 14658"/>
                  <a:gd name="T42" fmla="*/ 17018 w 26124"/>
                  <a:gd name="T43" fmla="*/ 118 h 14658"/>
                  <a:gd name="T44" fmla="*/ 16570 w 26124"/>
                  <a:gd name="T45" fmla="*/ 48 h 14658"/>
                  <a:gd name="T46" fmla="*/ 16191 w 26124"/>
                  <a:gd name="T47" fmla="*/ 107 h 14658"/>
                  <a:gd name="T48" fmla="*/ 15714 w 26124"/>
                  <a:gd name="T49" fmla="*/ 83 h 14658"/>
                  <a:gd name="T50" fmla="*/ 15351 w 26124"/>
                  <a:gd name="T51" fmla="*/ 83 h 14658"/>
                  <a:gd name="T52" fmla="*/ 14874 w 26124"/>
                  <a:gd name="T53" fmla="*/ 107 h 14658"/>
                  <a:gd name="T54" fmla="*/ 14496 w 26124"/>
                  <a:gd name="T55" fmla="*/ 48 h 14658"/>
                  <a:gd name="T56" fmla="*/ 14048 w 26124"/>
                  <a:gd name="T57" fmla="*/ 118 h 14658"/>
                  <a:gd name="T58" fmla="*/ 13600 w 26124"/>
                  <a:gd name="T59" fmla="*/ 15 h 14658"/>
                  <a:gd name="T60" fmla="*/ 13189 w 26124"/>
                  <a:gd name="T61" fmla="*/ 117 h 14658"/>
                  <a:gd name="T62" fmla="*/ 12716 w 26124"/>
                  <a:gd name="T63" fmla="*/ 52 h 14658"/>
                  <a:gd name="T64" fmla="*/ 12366 w 26124"/>
                  <a:gd name="T65" fmla="*/ 93 h 14658"/>
                  <a:gd name="T66" fmla="*/ 11870 w 26124"/>
                  <a:gd name="T67" fmla="*/ 97 h 14658"/>
                  <a:gd name="T68" fmla="*/ 11503 w 26124"/>
                  <a:gd name="T69" fmla="*/ 67 h 14658"/>
                  <a:gd name="T70" fmla="*/ 11037 w 26124"/>
                  <a:gd name="T71" fmla="*/ 114 h 14658"/>
                  <a:gd name="T72" fmla="*/ 10638 w 26124"/>
                  <a:gd name="T73" fmla="*/ 27 h 14658"/>
                  <a:gd name="T74" fmla="*/ 10177 w 26124"/>
                  <a:gd name="T75" fmla="*/ 118 h 14658"/>
                  <a:gd name="T76" fmla="*/ 9740 w 26124"/>
                  <a:gd name="T77" fmla="*/ 38 h 14658"/>
                  <a:gd name="T78" fmla="*/ 9352 w 26124"/>
                  <a:gd name="T79" fmla="*/ 112 h 14658"/>
                  <a:gd name="T80" fmla="*/ 8880 w 26124"/>
                  <a:gd name="T81" fmla="*/ 76 h 14658"/>
                  <a:gd name="T82" fmla="*/ 8516 w 26124"/>
                  <a:gd name="T83" fmla="*/ 90 h 14658"/>
                  <a:gd name="T84" fmla="*/ 8036 w 26124"/>
                  <a:gd name="T85" fmla="*/ 102 h 14658"/>
                  <a:gd name="T86" fmla="*/ 7665 w 26124"/>
                  <a:gd name="T87" fmla="*/ 57 h 14658"/>
                  <a:gd name="T88" fmla="*/ 7207 w 26124"/>
                  <a:gd name="T89" fmla="*/ 117 h 14658"/>
                  <a:gd name="T90" fmla="*/ 6795 w 26124"/>
                  <a:gd name="T91" fmla="*/ 15 h 14658"/>
                  <a:gd name="T92" fmla="*/ 6349 w 26124"/>
                  <a:gd name="T93" fmla="*/ 118 h 14658"/>
                  <a:gd name="T94" fmla="*/ 5904 w 26124"/>
                  <a:gd name="T95" fmla="*/ 50 h 14658"/>
                  <a:gd name="T96" fmla="*/ 5689 w 26124"/>
                  <a:gd name="T97" fmla="*/ 66 h 14658"/>
                  <a:gd name="T98" fmla="*/ 5219 w 26124"/>
                  <a:gd name="T99" fmla="*/ 114 h 14658"/>
                  <a:gd name="T100" fmla="*/ 4821 w 26124"/>
                  <a:gd name="T101" fmla="*/ 27 h 14658"/>
                  <a:gd name="T102" fmla="*/ 4359 w 26124"/>
                  <a:gd name="T103" fmla="*/ 118 h 14658"/>
                  <a:gd name="T104" fmla="*/ 3922 w 26124"/>
                  <a:gd name="T105" fmla="*/ 38 h 14658"/>
                  <a:gd name="T106" fmla="*/ 3535 w 26124"/>
                  <a:gd name="T107" fmla="*/ 112 h 14658"/>
                  <a:gd name="T108" fmla="*/ 3062 w 26124"/>
                  <a:gd name="T109" fmla="*/ 76 h 14658"/>
                  <a:gd name="T110" fmla="*/ 2698 w 26124"/>
                  <a:gd name="T111" fmla="*/ 90 h 14658"/>
                  <a:gd name="T112" fmla="*/ 2219 w 26124"/>
                  <a:gd name="T113" fmla="*/ 102 h 14658"/>
                  <a:gd name="T114" fmla="*/ 1848 w 26124"/>
                  <a:gd name="T115" fmla="*/ 57 h 14658"/>
                  <a:gd name="T116" fmla="*/ 1390 w 26124"/>
                  <a:gd name="T117" fmla="*/ 117 h 14658"/>
                  <a:gd name="T118" fmla="*/ 978 w 26124"/>
                  <a:gd name="T119" fmla="*/ 15 h 14658"/>
                  <a:gd name="T120" fmla="*/ 531 w 26124"/>
                  <a:gd name="T121" fmla="*/ 118 h 14658"/>
                  <a:gd name="T122" fmla="*/ 83 w 26124"/>
                  <a:gd name="T123" fmla="*/ 48 h 14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6124" h="14658">
                    <a:moveTo>
                      <a:pt x="26124" y="14658"/>
                    </a:moveTo>
                    <a:lnTo>
                      <a:pt x="26124" y="42"/>
                    </a:lnTo>
                    <a:lnTo>
                      <a:pt x="26124" y="42"/>
                    </a:lnTo>
                    <a:lnTo>
                      <a:pt x="26102" y="51"/>
                    </a:lnTo>
                    <a:lnTo>
                      <a:pt x="26080" y="58"/>
                    </a:lnTo>
                    <a:lnTo>
                      <a:pt x="26056" y="66"/>
                    </a:lnTo>
                    <a:lnTo>
                      <a:pt x="26033" y="74"/>
                    </a:lnTo>
                    <a:lnTo>
                      <a:pt x="26009" y="80"/>
                    </a:lnTo>
                    <a:lnTo>
                      <a:pt x="25984" y="87"/>
                    </a:lnTo>
                    <a:lnTo>
                      <a:pt x="25957" y="93"/>
                    </a:lnTo>
                    <a:lnTo>
                      <a:pt x="25930" y="98"/>
                    </a:lnTo>
                    <a:lnTo>
                      <a:pt x="25903" y="103"/>
                    </a:lnTo>
                    <a:lnTo>
                      <a:pt x="25876" y="106"/>
                    </a:lnTo>
                    <a:lnTo>
                      <a:pt x="25847" y="111"/>
                    </a:lnTo>
                    <a:lnTo>
                      <a:pt x="25818" y="113"/>
                    </a:lnTo>
                    <a:lnTo>
                      <a:pt x="25789" y="116"/>
                    </a:lnTo>
                    <a:lnTo>
                      <a:pt x="25759" y="117"/>
                    </a:lnTo>
                    <a:lnTo>
                      <a:pt x="25729" y="118"/>
                    </a:lnTo>
                    <a:lnTo>
                      <a:pt x="25698" y="118"/>
                    </a:lnTo>
                    <a:lnTo>
                      <a:pt x="25698" y="118"/>
                    </a:lnTo>
                    <a:lnTo>
                      <a:pt x="25661" y="118"/>
                    </a:lnTo>
                    <a:lnTo>
                      <a:pt x="25626" y="117"/>
                    </a:lnTo>
                    <a:lnTo>
                      <a:pt x="25590" y="114"/>
                    </a:lnTo>
                    <a:lnTo>
                      <a:pt x="25557" y="112"/>
                    </a:lnTo>
                    <a:lnTo>
                      <a:pt x="25523" y="107"/>
                    </a:lnTo>
                    <a:lnTo>
                      <a:pt x="25490" y="102"/>
                    </a:lnTo>
                    <a:lnTo>
                      <a:pt x="25458" y="97"/>
                    </a:lnTo>
                    <a:lnTo>
                      <a:pt x="25426" y="90"/>
                    </a:lnTo>
                    <a:lnTo>
                      <a:pt x="25397" y="83"/>
                    </a:lnTo>
                    <a:lnTo>
                      <a:pt x="25367" y="76"/>
                    </a:lnTo>
                    <a:lnTo>
                      <a:pt x="25339" y="67"/>
                    </a:lnTo>
                    <a:lnTo>
                      <a:pt x="25312" y="57"/>
                    </a:lnTo>
                    <a:lnTo>
                      <a:pt x="25286" y="48"/>
                    </a:lnTo>
                    <a:lnTo>
                      <a:pt x="25260" y="38"/>
                    </a:lnTo>
                    <a:lnTo>
                      <a:pt x="25237" y="27"/>
                    </a:lnTo>
                    <a:lnTo>
                      <a:pt x="25215" y="15"/>
                    </a:lnTo>
                    <a:lnTo>
                      <a:pt x="25215" y="15"/>
                    </a:lnTo>
                    <a:lnTo>
                      <a:pt x="25192" y="27"/>
                    </a:lnTo>
                    <a:lnTo>
                      <a:pt x="25169" y="38"/>
                    </a:lnTo>
                    <a:lnTo>
                      <a:pt x="25144" y="48"/>
                    </a:lnTo>
                    <a:lnTo>
                      <a:pt x="25118" y="57"/>
                    </a:lnTo>
                    <a:lnTo>
                      <a:pt x="25091" y="67"/>
                    </a:lnTo>
                    <a:lnTo>
                      <a:pt x="25062" y="76"/>
                    </a:lnTo>
                    <a:lnTo>
                      <a:pt x="25033" y="83"/>
                    </a:lnTo>
                    <a:lnTo>
                      <a:pt x="25002" y="90"/>
                    </a:lnTo>
                    <a:lnTo>
                      <a:pt x="24972" y="97"/>
                    </a:lnTo>
                    <a:lnTo>
                      <a:pt x="24939" y="102"/>
                    </a:lnTo>
                    <a:lnTo>
                      <a:pt x="24907" y="107"/>
                    </a:lnTo>
                    <a:lnTo>
                      <a:pt x="24873" y="112"/>
                    </a:lnTo>
                    <a:lnTo>
                      <a:pt x="24838" y="114"/>
                    </a:lnTo>
                    <a:lnTo>
                      <a:pt x="24803" y="117"/>
                    </a:lnTo>
                    <a:lnTo>
                      <a:pt x="24768" y="118"/>
                    </a:lnTo>
                    <a:lnTo>
                      <a:pt x="24731" y="118"/>
                    </a:lnTo>
                    <a:lnTo>
                      <a:pt x="24731" y="118"/>
                    </a:lnTo>
                    <a:lnTo>
                      <a:pt x="24695" y="118"/>
                    </a:lnTo>
                    <a:lnTo>
                      <a:pt x="24659" y="117"/>
                    </a:lnTo>
                    <a:lnTo>
                      <a:pt x="24625" y="114"/>
                    </a:lnTo>
                    <a:lnTo>
                      <a:pt x="24591" y="112"/>
                    </a:lnTo>
                    <a:lnTo>
                      <a:pt x="24557" y="107"/>
                    </a:lnTo>
                    <a:lnTo>
                      <a:pt x="24523" y="102"/>
                    </a:lnTo>
                    <a:lnTo>
                      <a:pt x="24492" y="97"/>
                    </a:lnTo>
                    <a:lnTo>
                      <a:pt x="24460" y="90"/>
                    </a:lnTo>
                    <a:lnTo>
                      <a:pt x="24430" y="83"/>
                    </a:lnTo>
                    <a:lnTo>
                      <a:pt x="24400" y="76"/>
                    </a:lnTo>
                    <a:lnTo>
                      <a:pt x="24372" y="67"/>
                    </a:lnTo>
                    <a:lnTo>
                      <a:pt x="24346" y="57"/>
                    </a:lnTo>
                    <a:lnTo>
                      <a:pt x="24320" y="48"/>
                    </a:lnTo>
                    <a:lnTo>
                      <a:pt x="24295" y="38"/>
                    </a:lnTo>
                    <a:lnTo>
                      <a:pt x="24271" y="27"/>
                    </a:lnTo>
                    <a:lnTo>
                      <a:pt x="24249" y="15"/>
                    </a:lnTo>
                    <a:lnTo>
                      <a:pt x="24249" y="15"/>
                    </a:lnTo>
                    <a:lnTo>
                      <a:pt x="24226" y="27"/>
                    </a:lnTo>
                    <a:lnTo>
                      <a:pt x="24203" y="38"/>
                    </a:lnTo>
                    <a:lnTo>
                      <a:pt x="24178" y="48"/>
                    </a:lnTo>
                    <a:lnTo>
                      <a:pt x="24152" y="57"/>
                    </a:lnTo>
                    <a:lnTo>
                      <a:pt x="24125" y="67"/>
                    </a:lnTo>
                    <a:lnTo>
                      <a:pt x="24096" y="76"/>
                    </a:lnTo>
                    <a:lnTo>
                      <a:pt x="24067" y="83"/>
                    </a:lnTo>
                    <a:lnTo>
                      <a:pt x="24036" y="90"/>
                    </a:lnTo>
                    <a:lnTo>
                      <a:pt x="24006" y="97"/>
                    </a:lnTo>
                    <a:lnTo>
                      <a:pt x="23973" y="102"/>
                    </a:lnTo>
                    <a:lnTo>
                      <a:pt x="23941" y="107"/>
                    </a:lnTo>
                    <a:lnTo>
                      <a:pt x="23907" y="112"/>
                    </a:lnTo>
                    <a:lnTo>
                      <a:pt x="23872" y="114"/>
                    </a:lnTo>
                    <a:lnTo>
                      <a:pt x="23837" y="117"/>
                    </a:lnTo>
                    <a:lnTo>
                      <a:pt x="23801" y="118"/>
                    </a:lnTo>
                    <a:lnTo>
                      <a:pt x="23765" y="118"/>
                    </a:lnTo>
                    <a:lnTo>
                      <a:pt x="23765" y="118"/>
                    </a:lnTo>
                    <a:lnTo>
                      <a:pt x="23729" y="118"/>
                    </a:lnTo>
                    <a:lnTo>
                      <a:pt x="23693" y="117"/>
                    </a:lnTo>
                    <a:lnTo>
                      <a:pt x="23659" y="114"/>
                    </a:lnTo>
                    <a:lnTo>
                      <a:pt x="23624" y="112"/>
                    </a:lnTo>
                    <a:lnTo>
                      <a:pt x="23590" y="107"/>
                    </a:lnTo>
                    <a:lnTo>
                      <a:pt x="23557" y="102"/>
                    </a:lnTo>
                    <a:lnTo>
                      <a:pt x="23526" y="97"/>
                    </a:lnTo>
                    <a:lnTo>
                      <a:pt x="23494" y="90"/>
                    </a:lnTo>
                    <a:lnTo>
                      <a:pt x="23464" y="83"/>
                    </a:lnTo>
                    <a:lnTo>
                      <a:pt x="23434" y="76"/>
                    </a:lnTo>
                    <a:lnTo>
                      <a:pt x="23406" y="67"/>
                    </a:lnTo>
                    <a:lnTo>
                      <a:pt x="23379" y="57"/>
                    </a:lnTo>
                    <a:lnTo>
                      <a:pt x="23353" y="48"/>
                    </a:lnTo>
                    <a:lnTo>
                      <a:pt x="23329" y="38"/>
                    </a:lnTo>
                    <a:lnTo>
                      <a:pt x="23305" y="27"/>
                    </a:lnTo>
                    <a:lnTo>
                      <a:pt x="23282" y="15"/>
                    </a:lnTo>
                    <a:lnTo>
                      <a:pt x="23282" y="15"/>
                    </a:lnTo>
                    <a:lnTo>
                      <a:pt x="23260" y="27"/>
                    </a:lnTo>
                    <a:lnTo>
                      <a:pt x="23236" y="38"/>
                    </a:lnTo>
                    <a:lnTo>
                      <a:pt x="23212" y="48"/>
                    </a:lnTo>
                    <a:lnTo>
                      <a:pt x="23186" y="57"/>
                    </a:lnTo>
                    <a:lnTo>
                      <a:pt x="23159" y="67"/>
                    </a:lnTo>
                    <a:lnTo>
                      <a:pt x="23130" y="76"/>
                    </a:lnTo>
                    <a:lnTo>
                      <a:pt x="23101" y="83"/>
                    </a:lnTo>
                    <a:lnTo>
                      <a:pt x="23071" y="90"/>
                    </a:lnTo>
                    <a:lnTo>
                      <a:pt x="23039" y="97"/>
                    </a:lnTo>
                    <a:lnTo>
                      <a:pt x="23007" y="102"/>
                    </a:lnTo>
                    <a:lnTo>
                      <a:pt x="22975" y="107"/>
                    </a:lnTo>
                    <a:lnTo>
                      <a:pt x="22941" y="112"/>
                    </a:lnTo>
                    <a:lnTo>
                      <a:pt x="22906" y="114"/>
                    </a:lnTo>
                    <a:lnTo>
                      <a:pt x="22871" y="117"/>
                    </a:lnTo>
                    <a:lnTo>
                      <a:pt x="22835" y="118"/>
                    </a:lnTo>
                    <a:lnTo>
                      <a:pt x="22799" y="118"/>
                    </a:lnTo>
                    <a:lnTo>
                      <a:pt x="22799" y="118"/>
                    </a:lnTo>
                    <a:lnTo>
                      <a:pt x="22763" y="118"/>
                    </a:lnTo>
                    <a:lnTo>
                      <a:pt x="22728" y="117"/>
                    </a:lnTo>
                    <a:lnTo>
                      <a:pt x="22693" y="114"/>
                    </a:lnTo>
                    <a:lnTo>
                      <a:pt x="22658" y="112"/>
                    </a:lnTo>
                    <a:lnTo>
                      <a:pt x="22624" y="107"/>
                    </a:lnTo>
                    <a:lnTo>
                      <a:pt x="22591" y="102"/>
                    </a:lnTo>
                    <a:lnTo>
                      <a:pt x="22559" y="97"/>
                    </a:lnTo>
                    <a:lnTo>
                      <a:pt x="22528" y="90"/>
                    </a:lnTo>
                    <a:lnTo>
                      <a:pt x="22498" y="83"/>
                    </a:lnTo>
                    <a:lnTo>
                      <a:pt x="22468" y="76"/>
                    </a:lnTo>
                    <a:lnTo>
                      <a:pt x="22440" y="67"/>
                    </a:lnTo>
                    <a:lnTo>
                      <a:pt x="22413" y="57"/>
                    </a:lnTo>
                    <a:lnTo>
                      <a:pt x="22387" y="48"/>
                    </a:lnTo>
                    <a:lnTo>
                      <a:pt x="22362" y="38"/>
                    </a:lnTo>
                    <a:lnTo>
                      <a:pt x="22339" y="27"/>
                    </a:lnTo>
                    <a:lnTo>
                      <a:pt x="22316" y="15"/>
                    </a:lnTo>
                    <a:lnTo>
                      <a:pt x="22316" y="15"/>
                    </a:lnTo>
                    <a:lnTo>
                      <a:pt x="22294" y="27"/>
                    </a:lnTo>
                    <a:lnTo>
                      <a:pt x="22270" y="38"/>
                    </a:lnTo>
                    <a:lnTo>
                      <a:pt x="22245" y="48"/>
                    </a:lnTo>
                    <a:lnTo>
                      <a:pt x="22219" y="57"/>
                    </a:lnTo>
                    <a:lnTo>
                      <a:pt x="22192" y="67"/>
                    </a:lnTo>
                    <a:lnTo>
                      <a:pt x="22163" y="76"/>
                    </a:lnTo>
                    <a:lnTo>
                      <a:pt x="22135" y="83"/>
                    </a:lnTo>
                    <a:lnTo>
                      <a:pt x="22105" y="90"/>
                    </a:lnTo>
                    <a:lnTo>
                      <a:pt x="22073" y="97"/>
                    </a:lnTo>
                    <a:lnTo>
                      <a:pt x="22042" y="102"/>
                    </a:lnTo>
                    <a:lnTo>
                      <a:pt x="22008" y="107"/>
                    </a:lnTo>
                    <a:lnTo>
                      <a:pt x="21974" y="112"/>
                    </a:lnTo>
                    <a:lnTo>
                      <a:pt x="21940" y="114"/>
                    </a:lnTo>
                    <a:lnTo>
                      <a:pt x="21905" y="117"/>
                    </a:lnTo>
                    <a:lnTo>
                      <a:pt x="21869" y="118"/>
                    </a:lnTo>
                    <a:lnTo>
                      <a:pt x="21834" y="118"/>
                    </a:lnTo>
                    <a:lnTo>
                      <a:pt x="21834" y="118"/>
                    </a:lnTo>
                    <a:lnTo>
                      <a:pt x="21796" y="118"/>
                    </a:lnTo>
                    <a:lnTo>
                      <a:pt x="21762" y="117"/>
                    </a:lnTo>
                    <a:lnTo>
                      <a:pt x="21726" y="114"/>
                    </a:lnTo>
                    <a:lnTo>
                      <a:pt x="21692" y="112"/>
                    </a:lnTo>
                    <a:lnTo>
                      <a:pt x="21658" y="107"/>
                    </a:lnTo>
                    <a:lnTo>
                      <a:pt x="21626" y="102"/>
                    </a:lnTo>
                    <a:lnTo>
                      <a:pt x="21593" y="97"/>
                    </a:lnTo>
                    <a:lnTo>
                      <a:pt x="21562" y="90"/>
                    </a:lnTo>
                    <a:lnTo>
                      <a:pt x="21532" y="83"/>
                    </a:lnTo>
                    <a:lnTo>
                      <a:pt x="21502" y="76"/>
                    </a:lnTo>
                    <a:lnTo>
                      <a:pt x="21474" y="67"/>
                    </a:lnTo>
                    <a:lnTo>
                      <a:pt x="21447" y="57"/>
                    </a:lnTo>
                    <a:lnTo>
                      <a:pt x="21421" y="48"/>
                    </a:lnTo>
                    <a:lnTo>
                      <a:pt x="21396" y="38"/>
                    </a:lnTo>
                    <a:lnTo>
                      <a:pt x="21372" y="27"/>
                    </a:lnTo>
                    <a:lnTo>
                      <a:pt x="21350" y="15"/>
                    </a:lnTo>
                    <a:lnTo>
                      <a:pt x="21350" y="15"/>
                    </a:lnTo>
                    <a:lnTo>
                      <a:pt x="21328" y="27"/>
                    </a:lnTo>
                    <a:lnTo>
                      <a:pt x="21304" y="38"/>
                    </a:lnTo>
                    <a:lnTo>
                      <a:pt x="21279" y="48"/>
                    </a:lnTo>
                    <a:lnTo>
                      <a:pt x="21253" y="57"/>
                    </a:lnTo>
                    <a:lnTo>
                      <a:pt x="21226" y="67"/>
                    </a:lnTo>
                    <a:lnTo>
                      <a:pt x="21198" y="76"/>
                    </a:lnTo>
                    <a:lnTo>
                      <a:pt x="21168" y="83"/>
                    </a:lnTo>
                    <a:lnTo>
                      <a:pt x="21138" y="90"/>
                    </a:lnTo>
                    <a:lnTo>
                      <a:pt x="21107" y="97"/>
                    </a:lnTo>
                    <a:lnTo>
                      <a:pt x="21075" y="102"/>
                    </a:lnTo>
                    <a:lnTo>
                      <a:pt x="21042" y="107"/>
                    </a:lnTo>
                    <a:lnTo>
                      <a:pt x="21008" y="112"/>
                    </a:lnTo>
                    <a:lnTo>
                      <a:pt x="20974" y="114"/>
                    </a:lnTo>
                    <a:lnTo>
                      <a:pt x="20938" y="117"/>
                    </a:lnTo>
                    <a:lnTo>
                      <a:pt x="20904" y="118"/>
                    </a:lnTo>
                    <a:lnTo>
                      <a:pt x="20867" y="118"/>
                    </a:lnTo>
                    <a:lnTo>
                      <a:pt x="20867" y="118"/>
                    </a:lnTo>
                    <a:lnTo>
                      <a:pt x="20831" y="118"/>
                    </a:lnTo>
                    <a:lnTo>
                      <a:pt x="20795" y="117"/>
                    </a:lnTo>
                    <a:lnTo>
                      <a:pt x="20760" y="114"/>
                    </a:lnTo>
                    <a:lnTo>
                      <a:pt x="20726" y="112"/>
                    </a:lnTo>
                    <a:lnTo>
                      <a:pt x="20692" y="107"/>
                    </a:lnTo>
                    <a:lnTo>
                      <a:pt x="20659" y="102"/>
                    </a:lnTo>
                    <a:lnTo>
                      <a:pt x="20627" y="97"/>
                    </a:lnTo>
                    <a:lnTo>
                      <a:pt x="20595" y="90"/>
                    </a:lnTo>
                    <a:lnTo>
                      <a:pt x="20565" y="83"/>
                    </a:lnTo>
                    <a:lnTo>
                      <a:pt x="20537" y="76"/>
                    </a:lnTo>
                    <a:lnTo>
                      <a:pt x="20508" y="67"/>
                    </a:lnTo>
                    <a:lnTo>
                      <a:pt x="20481" y="57"/>
                    </a:lnTo>
                    <a:lnTo>
                      <a:pt x="20455" y="48"/>
                    </a:lnTo>
                    <a:lnTo>
                      <a:pt x="20430" y="38"/>
                    </a:lnTo>
                    <a:lnTo>
                      <a:pt x="20406" y="27"/>
                    </a:lnTo>
                    <a:lnTo>
                      <a:pt x="20384" y="15"/>
                    </a:lnTo>
                    <a:lnTo>
                      <a:pt x="20384" y="15"/>
                    </a:lnTo>
                    <a:lnTo>
                      <a:pt x="20361" y="27"/>
                    </a:lnTo>
                    <a:lnTo>
                      <a:pt x="20338" y="38"/>
                    </a:lnTo>
                    <a:lnTo>
                      <a:pt x="20313" y="48"/>
                    </a:lnTo>
                    <a:lnTo>
                      <a:pt x="20287" y="57"/>
                    </a:lnTo>
                    <a:lnTo>
                      <a:pt x="20260" y="67"/>
                    </a:lnTo>
                    <a:lnTo>
                      <a:pt x="20232" y="76"/>
                    </a:lnTo>
                    <a:lnTo>
                      <a:pt x="20202" y="83"/>
                    </a:lnTo>
                    <a:lnTo>
                      <a:pt x="20172" y="90"/>
                    </a:lnTo>
                    <a:lnTo>
                      <a:pt x="20141" y="97"/>
                    </a:lnTo>
                    <a:lnTo>
                      <a:pt x="20109" y="102"/>
                    </a:lnTo>
                    <a:lnTo>
                      <a:pt x="20076" y="107"/>
                    </a:lnTo>
                    <a:lnTo>
                      <a:pt x="20042" y="112"/>
                    </a:lnTo>
                    <a:lnTo>
                      <a:pt x="20007" y="114"/>
                    </a:lnTo>
                    <a:lnTo>
                      <a:pt x="19973" y="117"/>
                    </a:lnTo>
                    <a:lnTo>
                      <a:pt x="19937" y="118"/>
                    </a:lnTo>
                    <a:lnTo>
                      <a:pt x="19901" y="118"/>
                    </a:lnTo>
                    <a:lnTo>
                      <a:pt x="19901" y="118"/>
                    </a:lnTo>
                    <a:lnTo>
                      <a:pt x="19865" y="118"/>
                    </a:lnTo>
                    <a:lnTo>
                      <a:pt x="19830" y="117"/>
                    </a:lnTo>
                    <a:lnTo>
                      <a:pt x="19795" y="115"/>
                    </a:lnTo>
                    <a:lnTo>
                      <a:pt x="19761" y="112"/>
                    </a:lnTo>
                    <a:lnTo>
                      <a:pt x="19727" y="107"/>
                    </a:lnTo>
                    <a:lnTo>
                      <a:pt x="19696" y="103"/>
                    </a:lnTo>
                    <a:lnTo>
                      <a:pt x="19663" y="98"/>
                    </a:lnTo>
                    <a:lnTo>
                      <a:pt x="19633" y="91"/>
                    </a:lnTo>
                    <a:lnTo>
                      <a:pt x="19602" y="85"/>
                    </a:lnTo>
                    <a:lnTo>
                      <a:pt x="19574" y="77"/>
                    </a:lnTo>
                    <a:lnTo>
                      <a:pt x="19546" y="68"/>
                    </a:lnTo>
                    <a:lnTo>
                      <a:pt x="19518" y="59"/>
                    </a:lnTo>
                    <a:lnTo>
                      <a:pt x="19492" y="50"/>
                    </a:lnTo>
                    <a:lnTo>
                      <a:pt x="19468" y="39"/>
                    </a:lnTo>
                    <a:lnTo>
                      <a:pt x="19444" y="29"/>
                    </a:lnTo>
                    <a:lnTo>
                      <a:pt x="19423" y="17"/>
                    </a:lnTo>
                    <a:lnTo>
                      <a:pt x="19423" y="0"/>
                    </a:lnTo>
                    <a:lnTo>
                      <a:pt x="19423" y="0"/>
                    </a:lnTo>
                    <a:lnTo>
                      <a:pt x="19407" y="8"/>
                    </a:lnTo>
                    <a:lnTo>
                      <a:pt x="19407" y="8"/>
                    </a:lnTo>
                    <a:lnTo>
                      <a:pt x="19401" y="5"/>
                    </a:lnTo>
                    <a:lnTo>
                      <a:pt x="19401" y="13"/>
                    </a:lnTo>
                    <a:lnTo>
                      <a:pt x="19401" y="13"/>
                    </a:lnTo>
                    <a:lnTo>
                      <a:pt x="19379" y="25"/>
                    </a:lnTo>
                    <a:lnTo>
                      <a:pt x="19355" y="36"/>
                    </a:lnTo>
                    <a:lnTo>
                      <a:pt x="19330" y="46"/>
                    </a:lnTo>
                    <a:lnTo>
                      <a:pt x="19304" y="56"/>
                    </a:lnTo>
                    <a:lnTo>
                      <a:pt x="19277" y="66"/>
                    </a:lnTo>
                    <a:lnTo>
                      <a:pt x="19248" y="75"/>
                    </a:lnTo>
                    <a:lnTo>
                      <a:pt x="19219" y="82"/>
                    </a:lnTo>
                    <a:lnTo>
                      <a:pt x="19188" y="90"/>
                    </a:lnTo>
                    <a:lnTo>
                      <a:pt x="19157" y="97"/>
                    </a:lnTo>
                    <a:lnTo>
                      <a:pt x="19124" y="102"/>
                    </a:lnTo>
                    <a:lnTo>
                      <a:pt x="19090" y="107"/>
                    </a:lnTo>
                    <a:lnTo>
                      <a:pt x="19057" y="111"/>
                    </a:lnTo>
                    <a:lnTo>
                      <a:pt x="19022" y="114"/>
                    </a:lnTo>
                    <a:lnTo>
                      <a:pt x="18987" y="117"/>
                    </a:lnTo>
                    <a:lnTo>
                      <a:pt x="18951" y="118"/>
                    </a:lnTo>
                    <a:lnTo>
                      <a:pt x="18914" y="118"/>
                    </a:lnTo>
                    <a:lnTo>
                      <a:pt x="18914" y="118"/>
                    </a:lnTo>
                    <a:lnTo>
                      <a:pt x="18878" y="118"/>
                    </a:lnTo>
                    <a:lnTo>
                      <a:pt x="18842" y="117"/>
                    </a:lnTo>
                    <a:lnTo>
                      <a:pt x="18807" y="114"/>
                    </a:lnTo>
                    <a:lnTo>
                      <a:pt x="18772" y="112"/>
                    </a:lnTo>
                    <a:lnTo>
                      <a:pt x="18739" y="107"/>
                    </a:lnTo>
                    <a:lnTo>
                      <a:pt x="18706" y="102"/>
                    </a:lnTo>
                    <a:lnTo>
                      <a:pt x="18674" y="97"/>
                    </a:lnTo>
                    <a:lnTo>
                      <a:pt x="18643" y="90"/>
                    </a:lnTo>
                    <a:lnTo>
                      <a:pt x="18612" y="83"/>
                    </a:lnTo>
                    <a:lnTo>
                      <a:pt x="18583" y="76"/>
                    </a:lnTo>
                    <a:lnTo>
                      <a:pt x="18555" y="67"/>
                    </a:lnTo>
                    <a:lnTo>
                      <a:pt x="18527" y="57"/>
                    </a:lnTo>
                    <a:lnTo>
                      <a:pt x="18501" y="48"/>
                    </a:lnTo>
                    <a:lnTo>
                      <a:pt x="18476" y="38"/>
                    </a:lnTo>
                    <a:lnTo>
                      <a:pt x="18453" y="27"/>
                    </a:lnTo>
                    <a:lnTo>
                      <a:pt x="18431" y="15"/>
                    </a:lnTo>
                    <a:lnTo>
                      <a:pt x="18431" y="15"/>
                    </a:lnTo>
                    <a:lnTo>
                      <a:pt x="18409" y="27"/>
                    </a:lnTo>
                    <a:lnTo>
                      <a:pt x="18385" y="38"/>
                    </a:lnTo>
                    <a:lnTo>
                      <a:pt x="18361" y="48"/>
                    </a:lnTo>
                    <a:lnTo>
                      <a:pt x="18335" y="57"/>
                    </a:lnTo>
                    <a:lnTo>
                      <a:pt x="18307" y="67"/>
                    </a:lnTo>
                    <a:lnTo>
                      <a:pt x="18279" y="76"/>
                    </a:lnTo>
                    <a:lnTo>
                      <a:pt x="18250" y="83"/>
                    </a:lnTo>
                    <a:lnTo>
                      <a:pt x="18219" y="90"/>
                    </a:lnTo>
                    <a:lnTo>
                      <a:pt x="18188" y="97"/>
                    </a:lnTo>
                    <a:lnTo>
                      <a:pt x="18156" y="102"/>
                    </a:lnTo>
                    <a:lnTo>
                      <a:pt x="18122" y="107"/>
                    </a:lnTo>
                    <a:lnTo>
                      <a:pt x="18090" y="112"/>
                    </a:lnTo>
                    <a:lnTo>
                      <a:pt x="18055" y="114"/>
                    </a:lnTo>
                    <a:lnTo>
                      <a:pt x="18020" y="117"/>
                    </a:lnTo>
                    <a:lnTo>
                      <a:pt x="17984" y="118"/>
                    </a:lnTo>
                    <a:lnTo>
                      <a:pt x="17948" y="118"/>
                    </a:lnTo>
                    <a:lnTo>
                      <a:pt x="17948" y="118"/>
                    </a:lnTo>
                    <a:lnTo>
                      <a:pt x="17912" y="118"/>
                    </a:lnTo>
                    <a:lnTo>
                      <a:pt x="17876" y="117"/>
                    </a:lnTo>
                    <a:lnTo>
                      <a:pt x="17841" y="114"/>
                    </a:lnTo>
                    <a:lnTo>
                      <a:pt x="17807" y="112"/>
                    </a:lnTo>
                    <a:lnTo>
                      <a:pt x="17773" y="107"/>
                    </a:lnTo>
                    <a:lnTo>
                      <a:pt x="17740" y="102"/>
                    </a:lnTo>
                    <a:lnTo>
                      <a:pt x="17707" y="97"/>
                    </a:lnTo>
                    <a:lnTo>
                      <a:pt x="17677" y="90"/>
                    </a:lnTo>
                    <a:lnTo>
                      <a:pt x="17646" y="83"/>
                    </a:lnTo>
                    <a:lnTo>
                      <a:pt x="17617" y="76"/>
                    </a:lnTo>
                    <a:lnTo>
                      <a:pt x="17589" y="67"/>
                    </a:lnTo>
                    <a:lnTo>
                      <a:pt x="17562" y="57"/>
                    </a:lnTo>
                    <a:lnTo>
                      <a:pt x="17535" y="48"/>
                    </a:lnTo>
                    <a:lnTo>
                      <a:pt x="17510" y="38"/>
                    </a:lnTo>
                    <a:lnTo>
                      <a:pt x="17488" y="27"/>
                    </a:lnTo>
                    <a:lnTo>
                      <a:pt x="17465" y="15"/>
                    </a:lnTo>
                    <a:lnTo>
                      <a:pt x="17465" y="15"/>
                    </a:lnTo>
                    <a:lnTo>
                      <a:pt x="17443" y="27"/>
                    </a:lnTo>
                    <a:lnTo>
                      <a:pt x="17419" y="38"/>
                    </a:lnTo>
                    <a:lnTo>
                      <a:pt x="17394" y="48"/>
                    </a:lnTo>
                    <a:lnTo>
                      <a:pt x="17368" y="57"/>
                    </a:lnTo>
                    <a:lnTo>
                      <a:pt x="17340" y="67"/>
                    </a:lnTo>
                    <a:lnTo>
                      <a:pt x="17312" y="76"/>
                    </a:lnTo>
                    <a:lnTo>
                      <a:pt x="17283" y="83"/>
                    </a:lnTo>
                    <a:lnTo>
                      <a:pt x="17253" y="90"/>
                    </a:lnTo>
                    <a:lnTo>
                      <a:pt x="17222" y="97"/>
                    </a:lnTo>
                    <a:lnTo>
                      <a:pt x="17189" y="102"/>
                    </a:lnTo>
                    <a:lnTo>
                      <a:pt x="17156" y="107"/>
                    </a:lnTo>
                    <a:lnTo>
                      <a:pt x="17123" y="112"/>
                    </a:lnTo>
                    <a:lnTo>
                      <a:pt x="17089" y="114"/>
                    </a:lnTo>
                    <a:lnTo>
                      <a:pt x="17054" y="117"/>
                    </a:lnTo>
                    <a:lnTo>
                      <a:pt x="17018" y="118"/>
                    </a:lnTo>
                    <a:lnTo>
                      <a:pt x="16982" y="118"/>
                    </a:lnTo>
                    <a:lnTo>
                      <a:pt x="16982" y="118"/>
                    </a:lnTo>
                    <a:lnTo>
                      <a:pt x="16945" y="118"/>
                    </a:lnTo>
                    <a:lnTo>
                      <a:pt x="16910" y="117"/>
                    </a:lnTo>
                    <a:lnTo>
                      <a:pt x="16874" y="114"/>
                    </a:lnTo>
                    <a:lnTo>
                      <a:pt x="16841" y="112"/>
                    </a:lnTo>
                    <a:lnTo>
                      <a:pt x="16807" y="107"/>
                    </a:lnTo>
                    <a:lnTo>
                      <a:pt x="16774" y="102"/>
                    </a:lnTo>
                    <a:lnTo>
                      <a:pt x="16742" y="97"/>
                    </a:lnTo>
                    <a:lnTo>
                      <a:pt x="16710" y="90"/>
                    </a:lnTo>
                    <a:lnTo>
                      <a:pt x="16681" y="83"/>
                    </a:lnTo>
                    <a:lnTo>
                      <a:pt x="16651" y="76"/>
                    </a:lnTo>
                    <a:lnTo>
                      <a:pt x="16623" y="67"/>
                    </a:lnTo>
                    <a:lnTo>
                      <a:pt x="16596" y="57"/>
                    </a:lnTo>
                    <a:lnTo>
                      <a:pt x="16570" y="48"/>
                    </a:lnTo>
                    <a:lnTo>
                      <a:pt x="16544" y="38"/>
                    </a:lnTo>
                    <a:lnTo>
                      <a:pt x="16521" y="27"/>
                    </a:lnTo>
                    <a:lnTo>
                      <a:pt x="16499" y="15"/>
                    </a:lnTo>
                    <a:lnTo>
                      <a:pt x="16499" y="15"/>
                    </a:lnTo>
                    <a:lnTo>
                      <a:pt x="16477" y="27"/>
                    </a:lnTo>
                    <a:lnTo>
                      <a:pt x="16453" y="38"/>
                    </a:lnTo>
                    <a:lnTo>
                      <a:pt x="16428" y="48"/>
                    </a:lnTo>
                    <a:lnTo>
                      <a:pt x="16402" y="57"/>
                    </a:lnTo>
                    <a:lnTo>
                      <a:pt x="16375" y="67"/>
                    </a:lnTo>
                    <a:lnTo>
                      <a:pt x="16346" y="76"/>
                    </a:lnTo>
                    <a:lnTo>
                      <a:pt x="16317" y="83"/>
                    </a:lnTo>
                    <a:lnTo>
                      <a:pt x="16286" y="90"/>
                    </a:lnTo>
                    <a:lnTo>
                      <a:pt x="16256" y="97"/>
                    </a:lnTo>
                    <a:lnTo>
                      <a:pt x="16223" y="102"/>
                    </a:lnTo>
                    <a:lnTo>
                      <a:pt x="16191" y="107"/>
                    </a:lnTo>
                    <a:lnTo>
                      <a:pt x="16157" y="112"/>
                    </a:lnTo>
                    <a:lnTo>
                      <a:pt x="16122" y="114"/>
                    </a:lnTo>
                    <a:lnTo>
                      <a:pt x="16087" y="117"/>
                    </a:lnTo>
                    <a:lnTo>
                      <a:pt x="16052" y="118"/>
                    </a:lnTo>
                    <a:lnTo>
                      <a:pt x="16015" y="118"/>
                    </a:lnTo>
                    <a:lnTo>
                      <a:pt x="16015" y="118"/>
                    </a:lnTo>
                    <a:lnTo>
                      <a:pt x="15979" y="118"/>
                    </a:lnTo>
                    <a:lnTo>
                      <a:pt x="15943" y="117"/>
                    </a:lnTo>
                    <a:lnTo>
                      <a:pt x="15909" y="114"/>
                    </a:lnTo>
                    <a:lnTo>
                      <a:pt x="15875" y="112"/>
                    </a:lnTo>
                    <a:lnTo>
                      <a:pt x="15841" y="107"/>
                    </a:lnTo>
                    <a:lnTo>
                      <a:pt x="15807" y="102"/>
                    </a:lnTo>
                    <a:lnTo>
                      <a:pt x="15776" y="97"/>
                    </a:lnTo>
                    <a:lnTo>
                      <a:pt x="15744" y="90"/>
                    </a:lnTo>
                    <a:lnTo>
                      <a:pt x="15714" y="83"/>
                    </a:lnTo>
                    <a:lnTo>
                      <a:pt x="15684" y="76"/>
                    </a:lnTo>
                    <a:lnTo>
                      <a:pt x="15656" y="67"/>
                    </a:lnTo>
                    <a:lnTo>
                      <a:pt x="15630" y="57"/>
                    </a:lnTo>
                    <a:lnTo>
                      <a:pt x="15604" y="48"/>
                    </a:lnTo>
                    <a:lnTo>
                      <a:pt x="15579" y="38"/>
                    </a:lnTo>
                    <a:lnTo>
                      <a:pt x="15555" y="27"/>
                    </a:lnTo>
                    <a:lnTo>
                      <a:pt x="15533" y="15"/>
                    </a:lnTo>
                    <a:lnTo>
                      <a:pt x="15533" y="15"/>
                    </a:lnTo>
                    <a:lnTo>
                      <a:pt x="15510" y="27"/>
                    </a:lnTo>
                    <a:lnTo>
                      <a:pt x="15487" y="38"/>
                    </a:lnTo>
                    <a:lnTo>
                      <a:pt x="15462" y="48"/>
                    </a:lnTo>
                    <a:lnTo>
                      <a:pt x="15436" y="57"/>
                    </a:lnTo>
                    <a:lnTo>
                      <a:pt x="15409" y="67"/>
                    </a:lnTo>
                    <a:lnTo>
                      <a:pt x="15380" y="76"/>
                    </a:lnTo>
                    <a:lnTo>
                      <a:pt x="15351" y="83"/>
                    </a:lnTo>
                    <a:lnTo>
                      <a:pt x="15320" y="90"/>
                    </a:lnTo>
                    <a:lnTo>
                      <a:pt x="15290" y="97"/>
                    </a:lnTo>
                    <a:lnTo>
                      <a:pt x="15257" y="102"/>
                    </a:lnTo>
                    <a:lnTo>
                      <a:pt x="15225" y="107"/>
                    </a:lnTo>
                    <a:lnTo>
                      <a:pt x="15191" y="112"/>
                    </a:lnTo>
                    <a:lnTo>
                      <a:pt x="15156" y="114"/>
                    </a:lnTo>
                    <a:lnTo>
                      <a:pt x="15121" y="117"/>
                    </a:lnTo>
                    <a:lnTo>
                      <a:pt x="15085" y="118"/>
                    </a:lnTo>
                    <a:lnTo>
                      <a:pt x="15049" y="118"/>
                    </a:lnTo>
                    <a:lnTo>
                      <a:pt x="15049" y="118"/>
                    </a:lnTo>
                    <a:lnTo>
                      <a:pt x="15013" y="118"/>
                    </a:lnTo>
                    <a:lnTo>
                      <a:pt x="14977" y="117"/>
                    </a:lnTo>
                    <a:lnTo>
                      <a:pt x="14943" y="114"/>
                    </a:lnTo>
                    <a:lnTo>
                      <a:pt x="14908" y="112"/>
                    </a:lnTo>
                    <a:lnTo>
                      <a:pt x="14874" y="107"/>
                    </a:lnTo>
                    <a:lnTo>
                      <a:pt x="14841" y="102"/>
                    </a:lnTo>
                    <a:lnTo>
                      <a:pt x="14810" y="97"/>
                    </a:lnTo>
                    <a:lnTo>
                      <a:pt x="14778" y="90"/>
                    </a:lnTo>
                    <a:lnTo>
                      <a:pt x="14748" y="83"/>
                    </a:lnTo>
                    <a:lnTo>
                      <a:pt x="14718" y="76"/>
                    </a:lnTo>
                    <a:lnTo>
                      <a:pt x="14690" y="67"/>
                    </a:lnTo>
                    <a:lnTo>
                      <a:pt x="14663" y="57"/>
                    </a:lnTo>
                    <a:lnTo>
                      <a:pt x="14637" y="48"/>
                    </a:lnTo>
                    <a:lnTo>
                      <a:pt x="14613" y="38"/>
                    </a:lnTo>
                    <a:lnTo>
                      <a:pt x="14589" y="27"/>
                    </a:lnTo>
                    <a:lnTo>
                      <a:pt x="14566" y="15"/>
                    </a:lnTo>
                    <a:lnTo>
                      <a:pt x="14566" y="15"/>
                    </a:lnTo>
                    <a:lnTo>
                      <a:pt x="14544" y="27"/>
                    </a:lnTo>
                    <a:lnTo>
                      <a:pt x="14520" y="38"/>
                    </a:lnTo>
                    <a:lnTo>
                      <a:pt x="14496" y="48"/>
                    </a:lnTo>
                    <a:lnTo>
                      <a:pt x="14470" y="57"/>
                    </a:lnTo>
                    <a:lnTo>
                      <a:pt x="14443" y="67"/>
                    </a:lnTo>
                    <a:lnTo>
                      <a:pt x="14414" y="76"/>
                    </a:lnTo>
                    <a:lnTo>
                      <a:pt x="14385" y="83"/>
                    </a:lnTo>
                    <a:lnTo>
                      <a:pt x="14355" y="90"/>
                    </a:lnTo>
                    <a:lnTo>
                      <a:pt x="14323" y="97"/>
                    </a:lnTo>
                    <a:lnTo>
                      <a:pt x="14291" y="102"/>
                    </a:lnTo>
                    <a:lnTo>
                      <a:pt x="14259" y="107"/>
                    </a:lnTo>
                    <a:lnTo>
                      <a:pt x="14225" y="112"/>
                    </a:lnTo>
                    <a:lnTo>
                      <a:pt x="14190" y="114"/>
                    </a:lnTo>
                    <a:lnTo>
                      <a:pt x="14155" y="117"/>
                    </a:lnTo>
                    <a:lnTo>
                      <a:pt x="14119" y="118"/>
                    </a:lnTo>
                    <a:lnTo>
                      <a:pt x="14083" y="118"/>
                    </a:lnTo>
                    <a:lnTo>
                      <a:pt x="14083" y="118"/>
                    </a:lnTo>
                    <a:lnTo>
                      <a:pt x="14048" y="118"/>
                    </a:lnTo>
                    <a:lnTo>
                      <a:pt x="14012" y="117"/>
                    </a:lnTo>
                    <a:lnTo>
                      <a:pt x="13977" y="114"/>
                    </a:lnTo>
                    <a:lnTo>
                      <a:pt x="13942" y="112"/>
                    </a:lnTo>
                    <a:lnTo>
                      <a:pt x="13908" y="107"/>
                    </a:lnTo>
                    <a:lnTo>
                      <a:pt x="13875" y="102"/>
                    </a:lnTo>
                    <a:lnTo>
                      <a:pt x="13843" y="97"/>
                    </a:lnTo>
                    <a:lnTo>
                      <a:pt x="13812" y="90"/>
                    </a:lnTo>
                    <a:lnTo>
                      <a:pt x="13782" y="83"/>
                    </a:lnTo>
                    <a:lnTo>
                      <a:pt x="13752" y="76"/>
                    </a:lnTo>
                    <a:lnTo>
                      <a:pt x="13724" y="67"/>
                    </a:lnTo>
                    <a:lnTo>
                      <a:pt x="13697" y="57"/>
                    </a:lnTo>
                    <a:lnTo>
                      <a:pt x="13671" y="48"/>
                    </a:lnTo>
                    <a:lnTo>
                      <a:pt x="13646" y="38"/>
                    </a:lnTo>
                    <a:lnTo>
                      <a:pt x="13623" y="27"/>
                    </a:lnTo>
                    <a:lnTo>
                      <a:pt x="13600" y="15"/>
                    </a:lnTo>
                    <a:lnTo>
                      <a:pt x="13600" y="15"/>
                    </a:lnTo>
                    <a:lnTo>
                      <a:pt x="13578" y="27"/>
                    </a:lnTo>
                    <a:lnTo>
                      <a:pt x="13554" y="38"/>
                    </a:lnTo>
                    <a:lnTo>
                      <a:pt x="13529" y="48"/>
                    </a:lnTo>
                    <a:lnTo>
                      <a:pt x="13503" y="57"/>
                    </a:lnTo>
                    <a:lnTo>
                      <a:pt x="13476" y="67"/>
                    </a:lnTo>
                    <a:lnTo>
                      <a:pt x="13447" y="76"/>
                    </a:lnTo>
                    <a:lnTo>
                      <a:pt x="13419" y="83"/>
                    </a:lnTo>
                    <a:lnTo>
                      <a:pt x="13389" y="90"/>
                    </a:lnTo>
                    <a:lnTo>
                      <a:pt x="13357" y="97"/>
                    </a:lnTo>
                    <a:lnTo>
                      <a:pt x="13326" y="102"/>
                    </a:lnTo>
                    <a:lnTo>
                      <a:pt x="13292" y="107"/>
                    </a:lnTo>
                    <a:lnTo>
                      <a:pt x="13258" y="112"/>
                    </a:lnTo>
                    <a:lnTo>
                      <a:pt x="13224" y="114"/>
                    </a:lnTo>
                    <a:lnTo>
                      <a:pt x="13189" y="117"/>
                    </a:lnTo>
                    <a:lnTo>
                      <a:pt x="13153" y="118"/>
                    </a:lnTo>
                    <a:lnTo>
                      <a:pt x="13118" y="118"/>
                    </a:lnTo>
                    <a:lnTo>
                      <a:pt x="13118" y="118"/>
                    </a:lnTo>
                    <a:lnTo>
                      <a:pt x="13079" y="118"/>
                    </a:lnTo>
                    <a:lnTo>
                      <a:pt x="13041" y="116"/>
                    </a:lnTo>
                    <a:lnTo>
                      <a:pt x="13005" y="114"/>
                    </a:lnTo>
                    <a:lnTo>
                      <a:pt x="12969" y="111"/>
                    </a:lnTo>
                    <a:lnTo>
                      <a:pt x="12934" y="106"/>
                    </a:lnTo>
                    <a:lnTo>
                      <a:pt x="12900" y="101"/>
                    </a:lnTo>
                    <a:lnTo>
                      <a:pt x="12866" y="94"/>
                    </a:lnTo>
                    <a:lnTo>
                      <a:pt x="12834" y="88"/>
                    </a:lnTo>
                    <a:lnTo>
                      <a:pt x="12803" y="80"/>
                    </a:lnTo>
                    <a:lnTo>
                      <a:pt x="12772" y="71"/>
                    </a:lnTo>
                    <a:lnTo>
                      <a:pt x="12743" y="62"/>
                    </a:lnTo>
                    <a:lnTo>
                      <a:pt x="12716" y="52"/>
                    </a:lnTo>
                    <a:lnTo>
                      <a:pt x="12688" y="41"/>
                    </a:lnTo>
                    <a:lnTo>
                      <a:pt x="12663" y="30"/>
                    </a:lnTo>
                    <a:lnTo>
                      <a:pt x="12639" y="18"/>
                    </a:lnTo>
                    <a:lnTo>
                      <a:pt x="12618" y="5"/>
                    </a:lnTo>
                    <a:lnTo>
                      <a:pt x="12618" y="0"/>
                    </a:lnTo>
                    <a:lnTo>
                      <a:pt x="12618" y="0"/>
                    </a:lnTo>
                    <a:lnTo>
                      <a:pt x="12596" y="13"/>
                    </a:lnTo>
                    <a:lnTo>
                      <a:pt x="12572" y="26"/>
                    </a:lnTo>
                    <a:lnTo>
                      <a:pt x="12546" y="38"/>
                    </a:lnTo>
                    <a:lnTo>
                      <a:pt x="12520" y="49"/>
                    </a:lnTo>
                    <a:lnTo>
                      <a:pt x="12491" y="59"/>
                    </a:lnTo>
                    <a:lnTo>
                      <a:pt x="12462" y="69"/>
                    </a:lnTo>
                    <a:lnTo>
                      <a:pt x="12431" y="78"/>
                    </a:lnTo>
                    <a:lnTo>
                      <a:pt x="12399" y="86"/>
                    </a:lnTo>
                    <a:lnTo>
                      <a:pt x="12366" y="93"/>
                    </a:lnTo>
                    <a:lnTo>
                      <a:pt x="12332" y="100"/>
                    </a:lnTo>
                    <a:lnTo>
                      <a:pt x="12296" y="105"/>
                    </a:lnTo>
                    <a:lnTo>
                      <a:pt x="12261" y="111"/>
                    </a:lnTo>
                    <a:lnTo>
                      <a:pt x="12225" y="114"/>
                    </a:lnTo>
                    <a:lnTo>
                      <a:pt x="12186" y="116"/>
                    </a:lnTo>
                    <a:lnTo>
                      <a:pt x="12148" y="118"/>
                    </a:lnTo>
                    <a:lnTo>
                      <a:pt x="12109" y="118"/>
                    </a:lnTo>
                    <a:lnTo>
                      <a:pt x="12109" y="118"/>
                    </a:lnTo>
                    <a:lnTo>
                      <a:pt x="12073" y="118"/>
                    </a:lnTo>
                    <a:lnTo>
                      <a:pt x="12037" y="117"/>
                    </a:lnTo>
                    <a:lnTo>
                      <a:pt x="12002" y="114"/>
                    </a:lnTo>
                    <a:lnTo>
                      <a:pt x="11968" y="112"/>
                    </a:lnTo>
                    <a:lnTo>
                      <a:pt x="11935" y="107"/>
                    </a:lnTo>
                    <a:lnTo>
                      <a:pt x="11901" y="102"/>
                    </a:lnTo>
                    <a:lnTo>
                      <a:pt x="11870" y="97"/>
                    </a:lnTo>
                    <a:lnTo>
                      <a:pt x="11838" y="90"/>
                    </a:lnTo>
                    <a:lnTo>
                      <a:pt x="11808" y="83"/>
                    </a:lnTo>
                    <a:lnTo>
                      <a:pt x="11778" y="76"/>
                    </a:lnTo>
                    <a:lnTo>
                      <a:pt x="11750" y="67"/>
                    </a:lnTo>
                    <a:lnTo>
                      <a:pt x="11723" y="57"/>
                    </a:lnTo>
                    <a:lnTo>
                      <a:pt x="11696" y="48"/>
                    </a:lnTo>
                    <a:lnTo>
                      <a:pt x="11672" y="38"/>
                    </a:lnTo>
                    <a:lnTo>
                      <a:pt x="11649" y="27"/>
                    </a:lnTo>
                    <a:lnTo>
                      <a:pt x="11627" y="15"/>
                    </a:lnTo>
                    <a:lnTo>
                      <a:pt x="11627" y="15"/>
                    </a:lnTo>
                    <a:lnTo>
                      <a:pt x="11604" y="27"/>
                    </a:lnTo>
                    <a:lnTo>
                      <a:pt x="11581" y="38"/>
                    </a:lnTo>
                    <a:lnTo>
                      <a:pt x="11556" y="48"/>
                    </a:lnTo>
                    <a:lnTo>
                      <a:pt x="11530" y="57"/>
                    </a:lnTo>
                    <a:lnTo>
                      <a:pt x="11503" y="67"/>
                    </a:lnTo>
                    <a:lnTo>
                      <a:pt x="11474" y="76"/>
                    </a:lnTo>
                    <a:lnTo>
                      <a:pt x="11445" y="83"/>
                    </a:lnTo>
                    <a:lnTo>
                      <a:pt x="11414" y="90"/>
                    </a:lnTo>
                    <a:lnTo>
                      <a:pt x="11383" y="97"/>
                    </a:lnTo>
                    <a:lnTo>
                      <a:pt x="11351" y="102"/>
                    </a:lnTo>
                    <a:lnTo>
                      <a:pt x="11319" y="107"/>
                    </a:lnTo>
                    <a:lnTo>
                      <a:pt x="11285" y="112"/>
                    </a:lnTo>
                    <a:lnTo>
                      <a:pt x="11250" y="114"/>
                    </a:lnTo>
                    <a:lnTo>
                      <a:pt x="11215" y="117"/>
                    </a:lnTo>
                    <a:lnTo>
                      <a:pt x="11179" y="118"/>
                    </a:lnTo>
                    <a:lnTo>
                      <a:pt x="11143" y="118"/>
                    </a:lnTo>
                    <a:lnTo>
                      <a:pt x="11143" y="118"/>
                    </a:lnTo>
                    <a:lnTo>
                      <a:pt x="11107" y="118"/>
                    </a:lnTo>
                    <a:lnTo>
                      <a:pt x="11071" y="117"/>
                    </a:lnTo>
                    <a:lnTo>
                      <a:pt x="11037" y="114"/>
                    </a:lnTo>
                    <a:lnTo>
                      <a:pt x="11002" y="112"/>
                    </a:lnTo>
                    <a:lnTo>
                      <a:pt x="10968" y="107"/>
                    </a:lnTo>
                    <a:lnTo>
                      <a:pt x="10935" y="102"/>
                    </a:lnTo>
                    <a:lnTo>
                      <a:pt x="10904" y="97"/>
                    </a:lnTo>
                    <a:lnTo>
                      <a:pt x="10872" y="90"/>
                    </a:lnTo>
                    <a:lnTo>
                      <a:pt x="10842" y="83"/>
                    </a:lnTo>
                    <a:lnTo>
                      <a:pt x="10812" y="76"/>
                    </a:lnTo>
                    <a:lnTo>
                      <a:pt x="10784" y="67"/>
                    </a:lnTo>
                    <a:lnTo>
                      <a:pt x="10757" y="57"/>
                    </a:lnTo>
                    <a:lnTo>
                      <a:pt x="10731" y="48"/>
                    </a:lnTo>
                    <a:lnTo>
                      <a:pt x="10706" y="38"/>
                    </a:lnTo>
                    <a:lnTo>
                      <a:pt x="10683" y="27"/>
                    </a:lnTo>
                    <a:lnTo>
                      <a:pt x="10660" y="15"/>
                    </a:lnTo>
                    <a:lnTo>
                      <a:pt x="10660" y="15"/>
                    </a:lnTo>
                    <a:lnTo>
                      <a:pt x="10638" y="27"/>
                    </a:lnTo>
                    <a:lnTo>
                      <a:pt x="10614" y="38"/>
                    </a:lnTo>
                    <a:lnTo>
                      <a:pt x="10589" y="48"/>
                    </a:lnTo>
                    <a:lnTo>
                      <a:pt x="10564" y="57"/>
                    </a:lnTo>
                    <a:lnTo>
                      <a:pt x="10537" y="67"/>
                    </a:lnTo>
                    <a:lnTo>
                      <a:pt x="10508" y="76"/>
                    </a:lnTo>
                    <a:lnTo>
                      <a:pt x="10479" y="83"/>
                    </a:lnTo>
                    <a:lnTo>
                      <a:pt x="10449" y="90"/>
                    </a:lnTo>
                    <a:lnTo>
                      <a:pt x="10417" y="97"/>
                    </a:lnTo>
                    <a:lnTo>
                      <a:pt x="10385" y="102"/>
                    </a:lnTo>
                    <a:lnTo>
                      <a:pt x="10352" y="107"/>
                    </a:lnTo>
                    <a:lnTo>
                      <a:pt x="10318" y="112"/>
                    </a:lnTo>
                    <a:lnTo>
                      <a:pt x="10284" y="114"/>
                    </a:lnTo>
                    <a:lnTo>
                      <a:pt x="10249" y="117"/>
                    </a:lnTo>
                    <a:lnTo>
                      <a:pt x="10213" y="118"/>
                    </a:lnTo>
                    <a:lnTo>
                      <a:pt x="10177" y="118"/>
                    </a:lnTo>
                    <a:lnTo>
                      <a:pt x="10177" y="118"/>
                    </a:lnTo>
                    <a:lnTo>
                      <a:pt x="10140" y="118"/>
                    </a:lnTo>
                    <a:lnTo>
                      <a:pt x="10105" y="117"/>
                    </a:lnTo>
                    <a:lnTo>
                      <a:pt x="10071" y="114"/>
                    </a:lnTo>
                    <a:lnTo>
                      <a:pt x="10036" y="112"/>
                    </a:lnTo>
                    <a:lnTo>
                      <a:pt x="10002" y="107"/>
                    </a:lnTo>
                    <a:lnTo>
                      <a:pt x="9969" y="102"/>
                    </a:lnTo>
                    <a:lnTo>
                      <a:pt x="9937" y="97"/>
                    </a:lnTo>
                    <a:lnTo>
                      <a:pt x="9906" y="90"/>
                    </a:lnTo>
                    <a:lnTo>
                      <a:pt x="9876" y="83"/>
                    </a:lnTo>
                    <a:lnTo>
                      <a:pt x="9846" y="76"/>
                    </a:lnTo>
                    <a:lnTo>
                      <a:pt x="9818" y="67"/>
                    </a:lnTo>
                    <a:lnTo>
                      <a:pt x="9791" y="57"/>
                    </a:lnTo>
                    <a:lnTo>
                      <a:pt x="9765" y="48"/>
                    </a:lnTo>
                    <a:lnTo>
                      <a:pt x="9740" y="38"/>
                    </a:lnTo>
                    <a:lnTo>
                      <a:pt x="9717" y="27"/>
                    </a:lnTo>
                    <a:lnTo>
                      <a:pt x="9694" y="15"/>
                    </a:lnTo>
                    <a:lnTo>
                      <a:pt x="9694" y="15"/>
                    </a:lnTo>
                    <a:lnTo>
                      <a:pt x="9672" y="27"/>
                    </a:lnTo>
                    <a:lnTo>
                      <a:pt x="9648" y="38"/>
                    </a:lnTo>
                    <a:lnTo>
                      <a:pt x="9623" y="48"/>
                    </a:lnTo>
                    <a:lnTo>
                      <a:pt x="9597" y="57"/>
                    </a:lnTo>
                    <a:lnTo>
                      <a:pt x="9570" y="67"/>
                    </a:lnTo>
                    <a:lnTo>
                      <a:pt x="9541" y="76"/>
                    </a:lnTo>
                    <a:lnTo>
                      <a:pt x="9512" y="83"/>
                    </a:lnTo>
                    <a:lnTo>
                      <a:pt x="9483" y="90"/>
                    </a:lnTo>
                    <a:lnTo>
                      <a:pt x="9451" y="97"/>
                    </a:lnTo>
                    <a:lnTo>
                      <a:pt x="9418" y="102"/>
                    </a:lnTo>
                    <a:lnTo>
                      <a:pt x="9386" y="107"/>
                    </a:lnTo>
                    <a:lnTo>
                      <a:pt x="9352" y="112"/>
                    </a:lnTo>
                    <a:lnTo>
                      <a:pt x="9318" y="114"/>
                    </a:lnTo>
                    <a:lnTo>
                      <a:pt x="9282" y="117"/>
                    </a:lnTo>
                    <a:lnTo>
                      <a:pt x="9247" y="118"/>
                    </a:lnTo>
                    <a:lnTo>
                      <a:pt x="9210" y="118"/>
                    </a:lnTo>
                    <a:lnTo>
                      <a:pt x="9210" y="118"/>
                    </a:lnTo>
                    <a:lnTo>
                      <a:pt x="9174" y="118"/>
                    </a:lnTo>
                    <a:lnTo>
                      <a:pt x="9140" y="117"/>
                    </a:lnTo>
                    <a:lnTo>
                      <a:pt x="9104" y="114"/>
                    </a:lnTo>
                    <a:lnTo>
                      <a:pt x="9070" y="112"/>
                    </a:lnTo>
                    <a:lnTo>
                      <a:pt x="9036" y="107"/>
                    </a:lnTo>
                    <a:lnTo>
                      <a:pt x="9003" y="102"/>
                    </a:lnTo>
                    <a:lnTo>
                      <a:pt x="8971" y="97"/>
                    </a:lnTo>
                    <a:lnTo>
                      <a:pt x="8939" y="90"/>
                    </a:lnTo>
                    <a:lnTo>
                      <a:pt x="8910" y="83"/>
                    </a:lnTo>
                    <a:lnTo>
                      <a:pt x="8880" y="76"/>
                    </a:lnTo>
                    <a:lnTo>
                      <a:pt x="8852" y="67"/>
                    </a:lnTo>
                    <a:lnTo>
                      <a:pt x="8825" y="57"/>
                    </a:lnTo>
                    <a:lnTo>
                      <a:pt x="8799" y="48"/>
                    </a:lnTo>
                    <a:lnTo>
                      <a:pt x="8774" y="38"/>
                    </a:lnTo>
                    <a:lnTo>
                      <a:pt x="8750" y="27"/>
                    </a:lnTo>
                    <a:lnTo>
                      <a:pt x="8728" y="15"/>
                    </a:lnTo>
                    <a:lnTo>
                      <a:pt x="8728" y="15"/>
                    </a:lnTo>
                    <a:lnTo>
                      <a:pt x="8705" y="27"/>
                    </a:lnTo>
                    <a:lnTo>
                      <a:pt x="8682" y="38"/>
                    </a:lnTo>
                    <a:lnTo>
                      <a:pt x="8657" y="48"/>
                    </a:lnTo>
                    <a:lnTo>
                      <a:pt x="8631" y="57"/>
                    </a:lnTo>
                    <a:lnTo>
                      <a:pt x="8604" y="67"/>
                    </a:lnTo>
                    <a:lnTo>
                      <a:pt x="8576" y="76"/>
                    </a:lnTo>
                    <a:lnTo>
                      <a:pt x="8546" y="83"/>
                    </a:lnTo>
                    <a:lnTo>
                      <a:pt x="8516" y="90"/>
                    </a:lnTo>
                    <a:lnTo>
                      <a:pt x="8485" y="97"/>
                    </a:lnTo>
                    <a:lnTo>
                      <a:pt x="8452" y="102"/>
                    </a:lnTo>
                    <a:lnTo>
                      <a:pt x="8420" y="107"/>
                    </a:lnTo>
                    <a:lnTo>
                      <a:pt x="8386" y="112"/>
                    </a:lnTo>
                    <a:lnTo>
                      <a:pt x="8351" y="114"/>
                    </a:lnTo>
                    <a:lnTo>
                      <a:pt x="8316" y="117"/>
                    </a:lnTo>
                    <a:lnTo>
                      <a:pt x="8280" y="118"/>
                    </a:lnTo>
                    <a:lnTo>
                      <a:pt x="8244" y="118"/>
                    </a:lnTo>
                    <a:lnTo>
                      <a:pt x="8244" y="118"/>
                    </a:lnTo>
                    <a:lnTo>
                      <a:pt x="8209" y="118"/>
                    </a:lnTo>
                    <a:lnTo>
                      <a:pt x="8173" y="117"/>
                    </a:lnTo>
                    <a:lnTo>
                      <a:pt x="8138" y="114"/>
                    </a:lnTo>
                    <a:lnTo>
                      <a:pt x="8104" y="112"/>
                    </a:lnTo>
                    <a:lnTo>
                      <a:pt x="8070" y="107"/>
                    </a:lnTo>
                    <a:lnTo>
                      <a:pt x="8036" y="102"/>
                    </a:lnTo>
                    <a:lnTo>
                      <a:pt x="8005" y="97"/>
                    </a:lnTo>
                    <a:lnTo>
                      <a:pt x="7973" y="90"/>
                    </a:lnTo>
                    <a:lnTo>
                      <a:pt x="7943" y="83"/>
                    </a:lnTo>
                    <a:lnTo>
                      <a:pt x="7913" y="76"/>
                    </a:lnTo>
                    <a:lnTo>
                      <a:pt x="7885" y="67"/>
                    </a:lnTo>
                    <a:lnTo>
                      <a:pt x="7858" y="57"/>
                    </a:lnTo>
                    <a:lnTo>
                      <a:pt x="7833" y="48"/>
                    </a:lnTo>
                    <a:lnTo>
                      <a:pt x="7808" y="38"/>
                    </a:lnTo>
                    <a:lnTo>
                      <a:pt x="7784" y="27"/>
                    </a:lnTo>
                    <a:lnTo>
                      <a:pt x="7762" y="15"/>
                    </a:lnTo>
                    <a:lnTo>
                      <a:pt x="7762" y="15"/>
                    </a:lnTo>
                    <a:lnTo>
                      <a:pt x="7739" y="27"/>
                    </a:lnTo>
                    <a:lnTo>
                      <a:pt x="7716" y="38"/>
                    </a:lnTo>
                    <a:lnTo>
                      <a:pt x="7691" y="48"/>
                    </a:lnTo>
                    <a:lnTo>
                      <a:pt x="7665" y="57"/>
                    </a:lnTo>
                    <a:lnTo>
                      <a:pt x="7638" y="67"/>
                    </a:lnTo>
                    <a:lnTo>
                      <a:pt x="7610" y="76"/>
                    </a:lnTo>
                    <a:lnTo>
                      <a:pt x="7580" y="83"/>
                    </a:lnTo>
                    <a:lnTo>
                      <a:pt x="7550" y="90"/>
                    </a:lnTo>
                    <a:lnTo>
                      <a:pt x="7518" y="97"/>
                    </a:lnTo>
                    <a:lnTo>
                      <a:pt x="7487" y="102"/>
                    </a:lnTo>
                    <a:lnTo>
                      <a:pt x="7454" y="107"/>
                    </a:lnTo>
                    <a:lnTo>
                      <a:pt x="7420" y="112"/>
                    </a:lnTo>
                    <a:lnTo>
                      <a:pt x="7385" y="114"/>
                    </a:lnTo>
                    <a:lnTo>
                      <a:pt x="7350" y="117"/>
                    </a:lnTo>
                    <a:lnTo>
                      <a:pt x="7315" y="118"/>
                    </a:lnTo>
                    <a:lnTo>
                      <a:pt x="7279" y="118"/>
                    </a:lnTo>
                    <a:lnTo>
                      <a:pt x="7279" y="118"/>
                    </a:lnTo>
                    <a:lnTo>
                      <a:pt x="7243" y="118"/>
                    </a:lnTo>
                    <a:lnTo>
                      <a:pt x="7207" y="117"/>
                    </a:lnTo>
                    <a:lnTo>
                      <a:pt x="7172" y="114"/>
                    </a:lnTo>
                    <a:lnTo>
                      <a:pt x="7137" y="112"/>
                    </a:lnTo>
                    <a:lnTo>
                      <a:pt x="7103" y="107"/>
                    </a:lnTo>
                    <a:lnTo>
                      <a:pt x="7071" y="102"/>
                    </a:lnTo>
                    <a:lnTo>
                      <a:pt x="7039" y="97"/>
                    </a:lnTo>
                    <a:lnTo>
                      <a:pt x="7007" y="90"/>
                    </a:lnTo>
                    <a:lnTo>
                      <a:pt x="6977" y="83"/>
                    </a:lnTo>
                    <a:lnTo>
                      <a:pt x="6948" y="76"/>
                    </a:lnTo>
                    <a:lnTo>
                      <a:pt x="6919" y="67"/>
                    </a:lnTo>
                    <a:lnTo>
                      <a:pt x="6892" y="57"/>
                    </a:lnTo>
                    <a:lnTo>
                      <a:pt x="6866" y="48"/>
                    </a:lnTo>
                    <a:lnTo>
                      <a:pt x="6841" y="38"/>
                    </a:lnTo>
                    <a:lnTo>
                      <a:pt x="6818" y="27"/>
                    </a:lnTo>
                    <a:lnTo>
                      <a:pt x="6795" y="15"/>
                    </a:lnTo>
                    <a:lnTo>
                      <a:pt x="6795" y="15"/>
                    </a:lnTo>
                    <a:lnTo>
                      <a:pt x="6773" y="27"/>
                    </a:lnTo>
                    <a:lnTo>
                      <a:pt x="6749" y="38"/>
                    </a:lnTo>
                    <a:lnTo>
                      <a:pt x="6725" y="48"/>
                    </a:lnTo>
                    <a:lnTo>
                      <a:pt x="6699" y="57"/>
                    </a:lnTo>
                    <a:lnTo>
                      <a:pt x="6672" y="67"/>
                    </a:lnTo>
                    <a:lnTo>
                      <a:pt x="6644" y="76"/>
                    </a:lnTo>
                    <a:lnTo>
                      <a:pt x="6614" y="83"/>
                    </a:lnTo>
                    <a:lnTo>
                      <a:pt x="6584" y="90"/>
                    </a:lnTo>
                    <a:lnTo>
                      <a:pt x="6552" y="97"/>
                    </a:lnTo>
                    <a:lnTo>
                      <a:pt x="6521" y="102"/>
                    </a:lnTo>
                    <a:lnTo>
                      <a:pt x="6487" y="107"/>
                    </a:lnTo>
                    <a:lnTo>
                      <a:pt x="6454" y="112"/>
                    </a:lnTo>
                    <a:lnTo>
                      <a:pt x="6419" y="114"/>
                    </a:lnTo>
                    <a:lnTo>
                      <a:pt x="6385" y="117"/>
                    </a:lnTo>
                    <a:lnTo>
                      <a:pt x="6349" y="118"/>
                    </a:lnTo>
                    <a:lnTo>
                      <a:pt x="6313" y="118"/>
                    </a:lnTo>
                    <a:lnTo>
                      <a:pt x="6313" y="118"/>
                    </a:lnTo>
                    <a:lnTo>
                      <a:pt x="6277" y="118"/>
                    </a:lnTo>
                    <a:lnTo>
                      <a:pt x="6242" y="117"/>
                    </a:lnTo>
                    <a:lnTo>
                      <a:pt x="6207" y="115"/>
                    </a:lnTo>
                    <a:lnTo>
                      <a:pt x="6173" y="112"/>
                    </a:lnTo>
                    <a:lnTo>
                      <a:pt x="6140" y="107"/>
                    </a:lnTo>
                    <a:lnTo>
                      <a:pt x="6107" y="103"/>
                    </a:lnTo>
                    <a:lnTo>
                      <a:pt x="6075" y="98"/>
                    </a:lnTo>
                    <a:lnTo>
                      <a:pt x="6045" y="91"/>
                    </a:lnTo>
                    <a:lnTo>
                      <a:pt x="6014" y="85"/>
                    </a:lnTo>
                    <a:lnTo>
                      <a:pt x="5985" y="77"/>
                    </a:lnTo>
                    <a:lnTo>
                      <a:pt x="5958" y="68"/>
                    </a:lnTo>
                    <a:lnTo>
                      <a:pt x="5930" y="59"/>
                    </a:lnTo>
                    <a:lnTo>
                      <a:pt x="5904" y="50"/>
                    </a:lnTo>
                    <a:lnTo>
                      <a:pt x="5879" y="39"/>
                    </a:lnTo>
                    <a:lnTo>
                      <a:pt x="5856" y="29"/>
                    </a:lnTo>
                    <a:lnTo>
                      <a:pt x="5834" y="17"/>
                    </a:lnTo>
                    <a:lnTo>
                      <a:pt x="5834" y="0"/>
                    </a:lnTo>
                    <a:lnTo>
                      <a:pt x="5834" y="0"/>
                    </a:lnTo>
                    <a:lnTo>
                      <a:pt x="5819" y="8"/>
                    </a:lnTo>
                    <a:lnTo>
                      <a:pt x="5819" y="8"/>
                    </a:lnTo>
                    <a:lnTo>
                      <a:pt x="5813" y="5"/>
                    </a:lnTo>
                    <a:lnTo>
                      <a:pt x="5813" y="13"/>
                    </a:lnTo>
                    <a:lnTo>
                      <a:pt x="5813" y="13"/>
                    </a:lnTo>
                    <a:lnTo>
                      <a:pt x="5790" y="25"/>
                    </a:lnTo>
                    <a:lnTo>
                      <a:pt x="5767" y="36"/>
                    </a:lnTo>
                    <a:lnTo>
                      <a:pt x="5742" y="46"/>
                    </a:lnTo>
                    <a:lnTo>
                      <a:pt x="5716" y="56"/>
                    </a:lnTo>
                    <a:lnTo>
                      <a:pt x="5689" y="66"/>
                    </a:lnTo>
                    <a:lnTo>
                      <a:pt x="5660" y="75"/>
                    </a:lnTo>
                    <a:lnTo>
                      <a:pt x="5630" y="82"/>
                    </a:lnTo>
                    <a:lnTo>
                      <a:pt x="5599" y="90"/>
                    </a:lnTo>
                    <a:lnTo>
                      <a:pt x="5568" y="97"/>
                    </a:lnTo>
                    <a:lnTo>
                      <a:pt x="5536" y="102"/>
                    </a:lnTo>
                    <a:lnTo>
                      <a:pt x="5502" y="107"/>
                    </a:lnTo>
                    <a:lnTo>
                      <a:pt x="5469" y="111"/>
                    </a:lnTo>
                    <a:lnTo>
                      <a:pt x="5434" y="114"/>
                    </a:lnTo>
                    <a:lnTo>
                      <a:pt x="5398" y="117"/>
                    </a:lnTo>
                    <a:lnTo>
                      <a:pt x="5362" y="118"/>
                    </a:lnTo>
                    <a:lnTo>
                      <a:pt x="5326" y="118"/>
                    </a:lnTo>
                    <a:lnTo>
                      <a:pt x="5326" y="118"/>
                    </a:lnTo>
                    <a:lnTo>
                      <a:pt x="5289" y="118"/>
                    </a:lnTo>
                    <a:lnTo>
                      <a:pt x="5254" y="117"/>
                    </a:lnTo>
                    <a:lnTo>
                      <a:pt x="5219" y="114"/>
                    </a:lnTo>
                    <a:lnTo>
                      <a:pt x="5185" y="112"/>
                    </a:lnTo>
                    <a:lnTo>
                      <a:pt x="5151" y="107"/>
                    </a:lnTo>
                    <a:lnTo>
                      <a:pt x="5118" y="102"/>
                    </a:lnTo>
                    <a:lnTo>
                      <a:pt x="5085" y="97"/>
                    </a:lnTo>
                    <a:lnTo>
                      <a:pt x="5055" y="90"/>
                    </a:lnTo>
                    <a:lnTo>
                      <a:pt x="5024" y="83"/>
                    </a:lnTo>
                    <a:lnTo>
                      <a:pt x="4995" y="76"/>
                    </a:lnTo>
                    <a:lnTo>
                      <a:pt x="4967" y="67"/>
                    </a:lnTo>
                    <a:lnTo>
                      <a:pt x="4939" y="57"/>
                    </a:lnTo>
                    <a:lnTo>
                      <a:pt x="4913" y="48"/>
                    </a:lnTo>
                    <a:lnTo>
                      <a:pt x="4888" y="38"/>
                    </a:lnTo>
                    <a:lnTo>
                      <a:pt x="4864" y="27"/>
                    </a:lnTo>
                    <a:lnTo>
                      <a:pt x="4843" y="15"/>
                    </a:lnTo>
                    <a:lnTo>
                      <a:pt x="4843" y="15"/>
                    </a:lnTo>
                    <a:lnTo>
                      <a:pt x="4821" y="27"/>
                    </a:lnTo>
                    <a:lnTo>
                      <a:pt x="4797" y="38"/>
                    </a:lnTo>
                    <a:lnTo>
                      <a:pt x="4772" y="48"/>
                    </a:lnTo>
                    <a:lnTo>
                      <a:pt x="4746" y="57"/>
                    </a:lnTo>
                    <a:lnTo>
                      <a:pt x="4718" y="67"/>
                    </a:lnTo>
                    <a:lnTo>
                      <a:pt x="4690" y="76"/>
                    </a:lnTo>
                    <a:lnTo>
                      <a:pt x="4661" y="83"/>
                    </a:lnTo>
                    <a:lnTo>
                      <a:pt x="4631" y="90"/>
                    </a:lnTo>
                    <a:lnTo>
                      <a:pt x="4600" y="97"/>
                    </a:lnTo>
                    <a:lnTo>
                      <a:pt x="4567" y="102"/>
                    </a:lnTo>
                    <a:lnTo>
                      <a:pt x="4534" y="107"/>
                    </a:lnTo>
                    <a:lnTo>
                      <a:pt x="4501" y="112"/>
                    </a:lnTo>
                    <a:lnTo>
                      <a:pt x="4467" y="114"/>
                    </a:lnTo>
                    <a:lnTo>
                      <a:pt x="4431" y="117"/>
                    </a:lnTo>
                    <a:lnTo>
                      <a:pt x="4396" y="118"/>
                    </a:lnTo>
                    <a:lnTo>
                      <a:pt x="4359" y="118"/>
                    </a:lnTo>
                    <a:lnTo>
                      <a:pt x="4359" y="118"/>
                    </a:lnTo>
                    <a:lnTo>
                      <a:pt x="4323" y="118"/>
                    </a:lnTo>
                    <a:lnTo>
                      <a:pt x="4287" y="117"/>
                    </a:lnTo>
                    <a:lnTo>
                      <a:pt x="4252" y="114"/>
                    </a:lnTo>
                    <a:lnTo>
                      <a:pt x="4219" y="112"/>
                    </a:lnTo>
                    <a:lnTo>
                      <a:pt x="4185" y="107"/>
                    </a:lnTo>
                    <a:lnTo>
                      <a:pt x="4152" y="102"/>
                    </a:lnTo>
                    <a:lnTo>
                      <a:pt x="4120" y="97"/>
                    </a:lnTo>
                    <a:lnTo>
                      <a:pt x="4088" y="90"/>
                    </a:lnTo>
                    <a:lnTo>
                      <a:pt x="4057" y="83"/>
                    </a:lnTo>
                    <a:lnTo>
                      <a:pt x="4029" y="76"/>
                    </a:lnTo>
                    <a:lnTo>
                      <a:pt x="4001" y="67"/>
                    </a:lnTo>
                    <a:lnTo>
                      <a:pt x="3974" y="57"/>
                    </a:lnTo>
                    <a:lnTo>
                      <a:pt x="3947" y="48"/>
                    </a:lnTo>
                    <a:lnTo>
                      <a:pt x="3922" y="38"/>
                    </a:lnTo>
                    <a:lnTo>
                      <a:pt x="3898" y="27"/>
                    </a:lnTo>
                    <a:lnTo>
                      <a:pt x="3877" y="15"/>
                    </a:lnTo>
                    <a:lnTo>
                      <a:pt x="3877" y="15"/>
                    </a:lnTo>
                    <a:lnTo>
                      <a:pt x="3854" y="27"/>
                    </a:lnTo>
                    <a:lnTo>
                      <a:pt x="3831" y="38"/>
                    </a:lnTo>
                    <a:lnTo>
                      <a:pt x="3806" y="48"/>
                    </a:lnTo>
                    <a:lnTo>
                      <a:pt x="3780" y="57"/>
                    </a:lnTo>
                    <a:lnTo>
                      <a:pt x="3753" y="67"/>
                    </a:lnTo>
                    <a:lnTo>
                      <a:pt x="3724" y="76"/>
                    </a:lnTo>
                    <a:lnTo>
                      <a:pt x="3695" y="83"/>
                    </a:lnTo>
                    <a:lnTo>
                      <a:pt x="3664" y="90"/>
                    </a:lnTo>
                    <a:lnTo>
                      <a:pt x="3634" y="97"/>
                    </a:lnTo>
                    <a:lnTo>
                      <a:pt x="3601" y="102"/>
                    </a:lnTo>
                    <a:lnTo>
                      <a:pt x="3569" y="107"/>
                    </a:lnTo>
                    <a:lnTo>
                      <a:pt x="3535" y="112"/>
                    </a:lnTo>
                    <a:lnTo>
                      <a:pt x="3500" y="114"/>
                    </a:lnTo>
                    <a:lnTo>
                      <a:pt x="3465" y="117"/>
                    </a:lnTo>
                    <a:lnTo>
                      <a:pt x="3429" y="118"/>
                    </a:lnTo>
                    <a:lnTo>
                      <a:pt x="3393" y="118"/>
                    </a:lnTo>
                    <a:lnTo>
                      <a:pt x="3393" y="118"/>
                    </a:lnTo>
                    <a:lnTo>
                      <a:pt x="3357" y="118"/>
                    </a:lnTo>
                    <a:lnTo>
                      <a:pt x="3321" y="117"/>
                    </a:lnTo>
                    <a:lnTo>
                      <a:pt x="3286" y="114"/>
                    </a:lnTo>
                    <a:lnTo>
                      <a:pt x="3252" y="112"/>
                    </a:lnTo>
                    <a:lnTo>
                      <a:pt x="3218" y="107"/>
                    </a:lnTo>
                    <a:lnTo>
                      <a:pt x="3185" y="102"/>
                    </a:lnTo>
                    <a:lnTo>
                      <a:pt x="3154" y="97"/>
                    </a:lnTo>
                    <a:lnTo>
                      <a:pt x="3122" y="90"/>
                    </a:lnTo>
                    <a:lnTo>
                      <a:pt x="3092" y="83"/>
                    </a:lnTo>
                    <a:lnTo>
                      <a:pt x="3062" y="76"/>
                    </a:lnTo>
                    <a:lnTo>
                      <a:pt x="3034" y="67"/>
                    </a:lnTo>
                    <a:lnTo>
                      <a:pt x="3007" y="57"/>
                    </a:lnTo>
                    <a:lnTo>
                      <a:pt x="2980" y="48"/>
                    </a:lnTo>
                    <a:lnTo>
                      <a:pt x="2957" y="38"/>
                    </a:lnTo>
                    <a:lnTo>
                      <a:pt x="2933" y="27"/>
                    </a:lnTo>
                    <a:lnTo>
                      <a:pt x="2911" y="15"/>
                    </a:lnTo>
                    <a:lnTo>
                      <a:pt x="2911" y="15"/>
                    </a:lnTo>
                    <a:lnTo>
                      <a:pt x="2888" y="27"/>
                    </a:lnTo>
                    <a:lnTo>
                      <a:pt x="2865" y="38"/>
                    </a:lnTo>
                    <a:lnTo>
                      <a:pt x="2840" y="48"/>
                    </a:lnTo>
                    <a:lnTo>
                      <a:pt x="2814" y="57"/>
                    </a:lnTo>
                    <a:lnTo>
                      <a:pt x="2787" y="67"/>
                    </a:lnTo>
                    <a:lnTo>
                      <a:pt x="2758" y="76"/>
                    </a:lnTo>
                    <a:lnTo>
                      <a:pt x="2729" y="83"/>
                    </a:lnTo>
                    <a:lnTo>
                      <a:pt x="2698" y="90"/>
                    </a:lnTo>
                    <a:lnTo>
                      <a:pt x="2667" y="97"/>
                    </a:lnTo>
                    <a:lnTo>
                      <a:pt x="2635" y="102"/>
                    </a:lnTo>
                    <a:lnTo>
                      <a:pt x="2603" y="107"/>
                    </a:lnTo>
                    <a:lnTo>
                      <a:pt x="2569" y="112"/>
                    </a:lnTo>
                    <a:lnTo>
                      <a:pt x="2534" y="114"/>
                    </a:lnTo>
                    <a:lnTo>
                      <a:pt x="2499" y="117"/>
                    </a:lnTo>
                    <a:lnTo>
                      <a:pt x="2463" y="118"/>
                    </a:lnTo>
                    <a:lnTo>
                      <a:pt x="2427" y="118"/>
                    </a:lnTo>
                    <a:lnTo>
                      <a:pt x="2427" y="118"/>
                    </a:lnTo>
                    <a:lnTo>
                      <a:pt x="2391" y="118"/>
                    </a:lnTo>
                    <a:lnTo>
                      <a:pt x="2355" y="117"/>
                    </a:lnTo>
                    <a:lnTo>
                      <a:pt x="2321" y="114"/>
                    </a:lnTo>
                    <a:lnTo>
                      <a:pt x="2286" y="112"/>
                    </a:lnTo>
                    <a:lnTo>
                      <a:pt x="2252" y="107"/>
                    </a:lnTo>
                    <a:lnTo>
                      <a:pt x="2219" y="102"/>
                    </a:lnTo>
                    <a:lnTo>
                      <a:pt x="2188" y="97"/>
                    </a:lnTo>
                    <a:lnTo>
                      <a:pt x="2156" y="90"/>
                    </a:lnTo>
                    <a:lnTo>
                      <a:pt x="2126" y="83"/>
                    </a:lnTo>
                    <a:lnTo>
                      <a:pt x="2096" y="76"/>
                    </a:lnTo>
                    <a:lnTo>
                      <a:pt x="2068" y="67"/>
                    </a:lnTo>
                    <a:lnTo>
                      <a:pt x="2041" y="57"/>
                    </a:lnTo>
                    <a:lnTo>
                      <a:pt x="2015" y="48"/>
                    </a:lnTo>
                    <a:lnTo>
                      <a:pt x="1990" y="38"/>
                    </a:lnTo>
                    <a:lnTo>
                      <a:pt x="1967" y="27"/>
                    </a:lnTo>
                    <a:lnTo>
                      <a:pt x="1944" y="15"/>
                    </a:lnTo>
                    <a:lnTo>
                      <a:pt x="1944" y="15"/>
                    </a:lnTo>
                    <a:lnTo>
                      <a:pt x="1922" y="27"/>
                    </a:lnTo>
                    <a:lnTo>
                      <a:pt x="1898" y="38"/>
                    </a:lnTo>
                    <a:lnTo>
                      <a:pt x="1873" y="48"/>
                    </a:lnTo>
                    <a:lnTo>
                      <a:pt x="1848" y="57"/>
                    </a:lnTo>
                    <a:lnTo>
                      <a:pt x="1821" y="67"/>
                    </a:lnTo>
                    <a:lnTo>
                      <a:pt x="1792" y="76"/>
                    </a:lnTo>
                    <a:lnTo>
                      <a:pt x="1763" y="83"/>
                    </a:lnTo>
                    <a:lnTo>
                      <a:pt x="1733" y="90"/>
                    </a:lnTo>
                    <a:lnTo>
                      <a:pt x="1701" y="97"/>
                    </a:lnTo>
                    <a:lnTo>
                      <a:pt x="1669" y="102"/>
                    </a:lnTo>
                    <a:lnTo>
                      <a:pt x="1636" y="107"/>
                    </a:lnTo>
                    <a:lnTo>
                      <a:pt x="1602" y="112"/>
                    </a:lnTo>
                    <a:lnTo>
                      <a:pt x="1568" y="114"/>
                    </a:lnTo>
                    <a:lnTo>
                      <a:pt x="1533" y="117"/>
                    </a:lnTo>
                    <a:lnTo>
                      <a:pt x="1497" y="118"/>
                    </a:lnTo>
                    <a:lnTo>
                      <a:pt x="1461" y="118"/>
                    </a:lnTo>
                    <a:lnTo>
                      <a:pt x="1461" y="118"/>
                    </a:lnTo>
                    <a:lnTo>
                      <a:pt x="1424" y="118"/>
                    </a:lnTo>
                    <a:lnTo>
                      <a:pt x="1390" y="117"/>
                    </a:lnTo>
                    <a:lnTo>
                      <a:pt x="1355" y="114"/>
                    </a:lnTo>
                    <a:lnTo>
                      <a:pt x="1320" y="112"/>
                    </a:lnTo>
                    <a:lnTo>
                      <a:pt x="1286" y="107"/>
                    </a:lnTo>
                    <a:lnTo>
                      <a:pt x="1253" y="102"/>
                    </a:lnTo>
                    <a:lnTo>
                      <a:pt x="1221" y="97"/>
                    </a:lnTo>
                    <a:lnTo>
                      <a:pt x="1190" y="90"/>
                    </a:lnTo>
                    <a:lnTo>
                      <a:pt x="1160" y="83"/>
                    </a:lnTo>
                    <a:lnTo>
                      <a:pt x="1130" y="76"/>
                    </a:lnTo>
                    <a:lnTo>
                      <a:pt x="1102" y="67"/>
                    </a:lnTo>
                    <a:lnTo>
                      <a:pt x="1075" y="57"/>
                    </a:lnTo>
                    <a:lnTo>
                      <a:pt x="1049" y="48"/>
                    </a:lnTo>
                    <a:lnTo>
                      <a:pt x="1024" y="38"/>
                    </a:lnTo>
                    <a:lnTo>
                      <a:pt x="1001" y="27"/>
                    </a:lnTo>
                    <a:lnTo>
                      <a:pt x="978" y="15"/>
                    </a:lnTo>
                    <a:lnTo>
                      <a:pt x="978" y="15"/>
                    </a:lnTo>
                    <a:lnTo>
                      <a:pt x="956" y="27"/>
                    </a:lnTo>
                    <a:lnTo>
                      <a:pt x="932" y="38"/>
                    </a:lnTo>
                    <a:lnTo>
                      <a:pt x="907" y="48"/>
                    </a:lnTo>
                    <a:lnTo>
                      <a:pt x="881" y="57"/>
                    </a:lnTo>
                    <a:lnTo>
                      <a:pt x="854" y="67"/>
                    </a:lnTo>
                    <a:lnTo>
                      <a:pt x="825" y="76"/>
                    </a:lnTo>
                    <a:lnTo>
                      <a:pt x="796" y="83"/>
                    </a:lnTo>
                    <a:lnTo>
                      <a:pt x="767" y="90"/>
                    </a:lnTo>
                    <a:lnTo>
                      <a:pt x="735" y="97"/>
                    </a:lnTo>
                    <a:lnTo>
                      <a:pt x="702" y="102"/>
                    </a:lnTo>
                    <a:lnTo>
                      <a:pt x="670" y="107"/>
                    </a:lnTo>
                    <a:lnTo>
                      <a:pt x="636" y="112"/>
                    </a:lnTo>
                    <a:lnTo>
                      <a:pt x="602" y="114"/>
                    </a:lnTo>
                    <a:lnTo>
                      <a:pt x="566" y="117"/>
                    </a:lnTo>
                    <a:lnTo>
                      <a:pt x="531" y="118"/>
                    </a:lnTo>
                    <a:lnTo>
                      <a:pt x="494" y="118"/>
                    </a:lnTo>
                    <a:lnTo>
                      <a:pt x="494" y="118"/>
                    </a:lnTo>
                    <a:lnTo>
                      <a:pt x="458" y="118"/>
                    </a:lnTo>
                    <a:lnTo>
                      <a:pt x="424" y="117"/>
                    </a:lnTo>
                    <a:lnTo>
                      <a:pt x="388" y="114"/>
                    </a:lnTo>
                    <a:lnTo>
                      <a:pt x="354" y="112"/>
                    </a:lnTo>
                    <a:lnTo>
                      <a:pt x="320" y="107"/>
                    </a:lnTo>
                    <a:lnTo>
                      <a:pt x="287" y="102"/>
                    </a:lnTo>
                    <a:lnTo>
                      <a:pt x="255" y="97"/>
                    </a:lnTo>
                    <a:lnTo>
                      <a:pt x="223" y="90"/>
                    </a:lnTo>
                    <a:lnTo>
                      <a:pt x="194" y="83"/>
                    </a:lnTo>
                    <a:lnTo>
                      <a:pt x="164" y="76"/>
                    </a:lnTo>
                    <a:lnTo>
                      <a:pt x="136" y="67"/>
                    </a:lnTo>
                    <a:lnTo>
                      <a:pt x="109" y="57"/>
                    </a:lnTo>
                    <a:lnTo>
                      <a:pt x="83" y="48"/>
                    </a:lnTo>
                    <a:lnTo>
                      <a:pt x="58" y="38"/>
                    </a:lnTo>
                    <a:lnTo>
                      <a:pt x="34" y="27"/>
                    </a:lnTo>
                    <a:lnTo>
                      <a:pt x="12" y="15"/>
                    </a:lnTo>
                    <a:lnTo>
                      <a:pt x="12" y="15"/>
                    </a:lnTo>
                    <a:lnTo>
                      <a:pt x="0" y="20"/>
                    </a:lnTo>
                    <a:lnTo>
                      <a:pt x="0" y="14658"/>
                    </a:lnTo>
                    <a:lnTo>
                      <a:pt x="26124" y="14658"/>
                    </a:lnTo>
                    <a:close/>
                  </a:path>
                </a:pathLst>
              </a:custGeom>
              <a:solidFill>
                <a:srgbClr val="3486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37" name="Groupe 36"/>
            <p:cNvGrpSpPr/>
            <p:nvPr/>
          </p:nvGrpSpPr>
          <p:grpSpPr>
            <a:xfrm>
              <a:off x="3642895" y="1440412"/>
              <a:ext cx="3932541" cy="1466762"/>
              <a:chOff x="1309427" y="1853990"/>
              <a:chExt cx="3932541" cy="1037117"/>
            </a:xfrm>
          </p:grpSpPr>
          <p:sp>
            <p:nvSpPr>
              <p:cNvPr id="11" name="Freeform 7"/>
              <p:cNvSpPr>
                <a:spLocks noEditPoints="1"/>
              </p:cNvSpPr>
              <p:nvPr/>
            </p:nvSpPr>
            <p:spPr bwMode="auto">
              <a:xfrm>
                <a:off x="1309427" y="1853990"/>
                <a:ext cx="3800037" cy="1037117"/>
              </a:xfrm>
              <a:custGeom>
                <a:avLst/>
                <a:gdLst>
                  <a:gd name="T0" fmla="*/ 13301 w 13937"/>
                  <a:gd name="T1" fmla="*/ 2802 h 3801"/>
                  <a:gd name="T2" fmla="*/ 13152 w 13937"/>
                  <a:gd name="T3" fmla="*/ 1719 h 3801"/>
                  <a:gd name="T4" fmla="*/ 12258 w 13937"/>
                  <a:gd name="T5" fmla="*/ 1475 h 3801"/>
                  <a:gd name="T6" fmla="*/ 12258 w 13937"/>
                  <a:gd name="T7" fmla="*/ 2049 h 3801"/>
                  <a:gd name="T8" fmla="*/ 11849 w 13937"/>
                  <a:gd name="T9" fmla="*/ 2229 h 3801"/>
                  <a:gd name="T10" fmla="*/ 11997 w 13937"/>
                  <a:gd name="T11" fmla="*/ 3076 h 3801"/>
                  <a:gd name="T12" fmla="*/ 11289 w 13937"/>
                  <a:gd name="T13" fmla="*/ 2545 h 3801"/>
                  <a:gd name="T14" fmla="*/ 10842 w 13937"/>
                  <a:gd name="T15" fmla="*/ 2802 h 3801"/>
                  <a:gd name="T16" fmla="*/ 11103 w 13937"/>
                  <a:gd name="T17" fmla="*/ 3250 h 3801"/>
                  <a:gd name="T18" fmla="*/ 10730 w 13937"/>
                  <a:gd name="T19" fmla="*/ 3511 h 3801"/>
                  <a:gd name="T20" fmla="*/ 10581 w 13937"/>
                  <a:gd name="T21" fmla="*/ 3133 h 3801"/>
                  <a:gd name="T22" fmla="*/ 9985 w 13937"/>
                  <a:gd name="T23" fmla="*/ 2929 h 3801"/>
                  <a:gd name="T24" fmla="*/ 9687 w 13937"/>
                  <a:gd name="T25" fmla="*/ 2049 h 3801"/>
                  <a:gd name="T26" fmla="*/ 9687 w 13937"/>
                  <a:gd name="T27" fmla="*/ 895 h 3801"/>
                  <a:gd name="T28" fmla="*/ 9687 w 13937"/>
                  <a:gd name="T29" fmla="*/ 702 h 3801"/>
                  <a:gd name="T30" fmla="*/ 9687 w 13937"/>
                  <a:gd name="T31" fmla="*/ 321 h 3801"/>
                  <a:gd name="T32" fmla="*/ 9091 w 13937"/>
                  <a:gd name="T33" fmla="*/ 0 h 3801"/>
                  <a:gd name="T34" fmla="*/ 7675 w 13937"/>
                  <a:gd name="T35" fmla="*/ 470 h 3801"/>
                  <a:gd name="T36" fmla="*/ 6185 w 13937"/>
                  <a:gd name="T37" fmla="*/ 1248 h 3801"/>
                  <a:gd name="T38" fmla="*/ 5514 w 13937"/>
                  <a:gd name="T39" fmla="*/ 2049 h 3801"/>
                  <a:gd name="T40" fmla="*/ 5436 w 13937"/>
                  <a:gd name="T41" fmla="*/ 2009 h 3801"/>
                  <a:gd name="T42" fmla="*/ 5813 w 13937"/>
                  <a:gd name="T43" fmla="*/ 2802 h 3801"/>
                  <a:gd name="T44" fmla="*/ 6856 w 13937"/>
                  <a:gd name="T45" fmla="*/ 3133 h 3801"/>
                  <a:gd name="T46" fmla="*/ 5365 w 13937"/>
                  <a:gd name="T47" fmla="*/ 2929 h 3801"/>
                  <a:gd name="T48" fmla="*/ 4545 w 13937"/>
                  <a:gd name="T49" fmla="*/ 2441 h 3801"/>
                  <a:gd name="T50" fmla="*/ 4045 w 13937"/>
                  <a:gd name="T51" fmla="*/ 1287 h 3801"/>
                  <a:gd name="T52" fmla="*/ 3763 w 13937"/>
                  <a:gd name="T53" fmla="*/ 1141 h 3801"/>
                  <a:gd name="T54" fmla="*/ 2198 w 13937"/>
                  <a:gd name="T55" fmla="*/ 1871 h 3801"/>
                  <a:gd name="T56" fmla="*/ 1341 w 13937"/>
                  <a:gd name="T57" fmla="*/ 3133 h 3801"/>
                  <a:gd name="T58" fmla="*/ 0 w 13937"/>
                  <a:gd name="T59" fmla="*/ 3763 h 3801"/>
                  <a:gd name="T60" fmla="*/ 3818 w 13937"/>
                  <a:gd name="T61" fmla="*/ 3795 h 3801"/>
                  <a:gd name="T62" fmla="*/ 3166 w 13937"/>
                  <a:gd name="T63" fmla="*/ 2802 h 3801"/>
                  <a:gd name="T64" fmla="*/ 4651 w 13937"/>
                  <a:gd name="T65" fmla="*/ 3801 h 3801"/>
                  <a:gd name="T66" fmla="*/ 13937 w 13937"/>
                  <a:gd name="T67" fmla="*/ 3764 h 3801"/>
                  <a:gd name="T68" fmla="*/ 13301 w 13937"/>
                  <a:gd name="T69" fmla="*/ 2802 h 3801"/>
                  <a:gd name="T70" fmla="*/ 8532 w 13937"/>
                  <a:gd name="T71" fmla="*/ 2223 h 3801"/>
                  <a:gd name="T72" fmla="*/ 7862 w 13937"/>
                  <a:gd name="T73" fmla="*/ 3133 h 3801"/>
                  <a:gd name="T74" fmla="*/ 8048 w 13937"/>
                  <a:gd name="T75" fmla="*/ 1861 h 3801"/>
                  <a:gd name="T76" fmla="*/ 9016 w 13937"/>
                  <a:gd name="T77" fmla="*/ 588 h 3801"/>
                  <a:gd name="T78" fmla="*/ 8830 w 13937"/>
                  <a:gd name="T79" fmla="*/ 1433 h 3801"/>
                  <a:gd name="T80" fmla="*/ 9202 w 13937"/>
                  <a:gd name="T81" fmla="*/ 2545 h 3801"/>
                  <a:gd name="T82" fmla="*/ 8532 w 13937"/>
                  <a:gd name="T83" fmla="*/ 2223 h 3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937" h="3801">
                    <a:moveTo>
                      <a:pt x="13301" y="2802"/>
                    </a:moveTo>
                    <a:lnTo>
                      <a:pt x="13152" y="1719"/>
                    </a:lnTo>
                    <a:lnTo>
                      <a:pt x="12258" y="1475"/>
                    </a:lnTo>
                    <a:lnTo>
                      <a:pt x="12258" y="2049"/>
                    </a:lnTo>
                    <a:lnTo>
                      <a:pt x="11849" y="2229"/>
                    </a:lnTo>
                    <a:lnTo>
                      <a:pt x="11997" y="3076"/>
                    </a:lnTo>
                    <a:lnTo>
                      <a:pt x="11289" y="2545"/>
                    </a:lnTo>
                    <a:lnTo>
                      <a:pt x="10842" y="2802"/>
                    </a:lnTo>
                    <a:lnTo>
                      <a:pt x="11103" y="3250"/>
                    </a:lnTo>
                    <a:lnTo>
                      <a:pt x="10730" y="3511"/>
                    </a:lnTo>
                    <a:lnTo>
                      <a:pt x="10581" y="3133"/>
                    </a:lnTo>
                    <a:lnTo>
                      <a:pt x="9985" y="2929"/>
                    </a:lnTo>
                    <a:lnTo>
                      <a:pt x="9687" y="2049"/>
                    </a:lnTo>
                    <a:lnTo>
                      <a:pt x="9687" y="895"/>
                    </a:lnTo>
                    <a:lnTo>
                      <a:pt x="9687" y="702"/>
                    </a:lnTo>
                    <a:lnTo>
                      <a:pt x="9687" y="321"/>
                    </a:lnTo>
                    <a:lnTo>
                      <a:pt x="9091" y="0"/>
                    </a:lnTo>
                    <a:lnTo>
                      <a:pt x="7675" y="470"/>
                    </a:lnTo>
                    <a:lnTo>
                      <a:pt x="6185" y="1248"/>
                    </a:lnTo>
                    <a:lnTo>
                      <a:pt x="5514" y="2049"/>
                    </a:lnTo>
                    <a:lnTo>
                      <a:pt x="5436" y="2009"/>
                    </a:lnTo>
                    <a:lnTo>
                      <a:pt x="5813" y="2802"/>
                    </a:lnTo>
                    <a:lnTo>
                      <a:pt x="6856" y="3133"/>
                    </a:lnTo>
                    <a:lnTo>
                      <a:pt x="5365" y="2929"/>
                    </a:lnTo>
                    <a:lnTo>
                      <a:pt x="4545" y="2441"/>
                    </a:lnTo>
                    <a:lnTo>
                      <a:pt x="4045" y="1287"/>
                    </a:lnTo>
                    <a:lnTo>
                      <a:pt x="3763" y="1141"/>
                    </a:lnTo>
                    <a:lnTo>
                      <a:pt x="2198" y="1871"/>
                    </a:lnTo>
                    <a:lnTo>
                      <a:pt x="1341" y="3133"/>
                    </a:lnTo>
                    <a:lnTo>
                      <a:pt x="0" y="3763"/>
                    </a:lnTo>
                    <a:lnTo>
                      <a:pt x="3818" y="3795"/>
                    </a:lnTo>
                    <a:lnTo>
                      <a:pt x="3166" y="2802"/>
                    </a:lnTo>
                    <a:lnTo>
                      <a:pt x="4651" y="3801"/>
                    </a:lnTo>
                    <a:lnTo>
                      <a:pt x="13937" y="3764"/>
                    </a:lnTo>
                    <a:lnTo>
                      <a:pt x="13301" y="2802"/>
                    </a:lnTo>
                    <a:close/>
                    <a:moveTo>
                      <a:pt x="8532" y="2223"/>
                    </a:moveTo>
                    <a:lnTo>
                      <a:pt x="7862" y="3133"/>
                    </a:lnTo>
                    <a:lnTo>
                      <a:pt x="8048" y="1861"/>
                    </a:lnTo>
                    <a:lnTo>
                      <a:pt x="9016" y="588"/>
                    </a:lnTo>
                    <a:lnTo>
                      <a:pt x="8830" y="1433"/>
                    </a:lnTo>
                    <a:lnTo>
                      <a:pt x="9202" y="2545"/>
                    </a:lnTo>
                    <a:lnTo>
                      <a:pt x="8532" y="222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2" name="Freeform 8"/>
              <p:cNvSpPr>
                <a:spLocks/>
              </p:cNvSpPr>
              <p:nvPr/>
            </p:nvSpPr>
            <p:spPr bwMode="auto">
              <a:xfrm>
                <a:off x="2413614" y="2205693"/>
                <a:ext cx="765569" cy="503836"/>
              </a:xfrm>
              <a:custGeom>
                <a:avLst/>
                <a:gdLst>
                  <a:gd name="T0" fmla="*/ 1320 w 2811"/>
                  <a:gd name="T1" fmla="*/ 1642 h 1846"/>
                  <a:gd name="T2" fmla="*/ 2811 w 2811"/>
                  <a:gd name="T3" fmla="*/ 1846 h 1846"/>
                  <a:gd name="T4" fmla="*/ 1768 w 2811"/>
                  <a:gd name="T5" fmla="*/ 1515 h 1846"/>
                  <a:gd name="T6" fmla="*/ 1391 w 2811"/>
                  <a:gd name="T7" fmla="*/ 722 h 1846"/>
                  <a:gd name="T8" fmla="*/ 0 w 2811"/>
                  <a:gd name="T9" fmla="*/ 0 h 1846"/>
                  <a:gd name="T10" fmla="*/ 500 w 2811"/>
                  <a:gd name="T11" fmla="*/ 1154 h 1846"/>
                  <a:gd name="T12" fmla="*/ 1320 w 2811"/>
                  <a:gd name="T13" fmla="*/ 1642 h 1846"/>
                </a:gdLst>
                <a:ahLst/>
                <a:cxnLst>
                  <a:cxn ang="0">
                    <a:pos x="T0" y="T1"/>
                  </a:cxn>
                  <a:cxn ang="0">
                    <a:pos x="T2" y="T3"/>
                  </a:cxn>
                  <a:cxn ang="0">
                    <a:pos x="T4" y="T5"/>
                  </a:cxn>
                  <a:cxn ang="0">
                    <a:pos x="T6" y="T7"/>
                  </a:cxn>
                  <a:cxn ang="0">
                    <a:pos x="T8" y="T9"/>
                  </a:cxn>
                  <a:cxn ang="0">
                    <a:pos x="T10" y="T11"/>
                  </a:cxn>
                  <a:cxn ang="0">
                    <a:pos x="T12" y="T13"/>
                  </a:cxn>
                </a:cxnLst>
                <a:rect l="0" t="0" r="r" b="b"/>
                <a:pathLst>
                  <a:path w="2811" h="1846">
                    <a:moveTo>
                      <a:pt x="1320" y="1642"/>
                    </a:moveTo>
                    <a:lnTo>
                      <a:pt x="2811" y="1846"/>
                    </a:lnTo>
                    <a:lnTo>
                      <a:pt x="1768" y="1515"/>
                    </a:lnTo>
                    <a:lnTo>
                      <a:pt x="1391" y="722"/>
                    </a:lnTo>
                    <a:lnTo>
                      <a:pt x="0" y="0"/>
                    </a:lnTo>
                    <a:lnTo>
                      <a:pt x="500" y="1154"/>
                    </a:lnTo>
                    <a:lnTo>
                      <a:pt x="1320" y="1642"/>
                    </a:lnTo>
                    <a:close/>
                  </a:path>
                </a:pathLst>
              </a:custGeom>
              <a:solidFill>
                <a:schemeClr val="accent5">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a:ea typeface="+mn-ea"/>
                  <a:cs typeface="+mn-cs"/>
                </a:endParaRPr>
              </a:p>
            </p:txBody>
          </p:sp>
          <p:sp>
            <p:nvSpPr>
              <p:cNvPr id="13" name="Freeform 9"/>
              <p:cNvSpPr>
                <a:spLocks/>
              </p:cNvSpPr>
              <p:nvPr/>
            </p:nvSpPr>
            <p:spPr bwMode="auto">
              <a:xfrm>
                <a:off x="2173146" y="2617923"/>
                <a:ext cx="405686" cy="273184"/>
              </a:xfrm>
              <a:custGeom>
                <a:avLst/>
                <a:gdLst>
                  <a:gd name="T0" fmla="*/ 652 w 1485"/>
                  <a:gd name="T1" fmla="*/ 993 h 999"/>
                  <a:gd name="T2" fmla="*/ 1485 w 1485"/>
                  <a:gd name="T3" fmla="*/ 999 h 999"/>
                  <a:gd name="T4" fmla="*/ 0 w 1485"/>
                  <a:gd name="T5" fmla="*/ 0 h 999"/>
                  <a:gd name="T6" fmla="*/ 652 w 1485"/>
                  <a:gd name="T7" fmla="*/ 993 h 999"/>
                </a:gdLst>
                <a:ahLst/>
                <a:cxnLst>
                  <a:cxn ang="0">
                    <a:pos x="T0" y="T1"/>
                  </a:cxn>
                  <a:cxn ang="0">
                    <a:pos x="T2" y="T3"/>
                  </a:cxn>
                  <a:cxn ang="0">
                    <a:pos x="T4" y="T5"/>
                  </a:cxn>
                  <a:cxn ang="0">
                    <a:pos x="T6" y="T7"/>
                  </a:cxn>
                </a:cxnLst>
                <a:rect l="0" t="0" r="r" b="b"/>
                <a:pathLst>
                  <a:path w="1485" h="999">
                    <a:moveTo>
                      <a:pt x="652" y="993"/>
                    </a:moveTo>
                    <a:lnTo>
                      <a:pt x="1485" y="999"/>
                    </a:lnTo>
                    <a:lnTo>
                      <a:pt x="0" y="0"/>
                    </a:lnTo>
                    <a:lnTo>
                      <a:pt x="652" y="993"/>
                    </a:lnTo>
                    <a:close/>
                  </a:path>
                </a:pathLst>
              </a:custGeom>
              <a:solidFill>
                <a:schemeClr val="accent5">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a:ea typeface="+mn-ea"/>
                  <a:cs typeface="+mn-cs"/>
                </a:endParaRPr>
              </a:p>
            </p:txBody>
          </p:sp>
          <p:sp>
            <p:nvSpPr>
              <p:cNvPr id="14" name="Freeform 10"/>
              <p:cNvSpPr>
                <a:spLocks/>
              </p:cNvSpPr>
              <p:nvPr/>
            </p:nvSpPr>
            <p:spPr bwMode="auto">
              <a:xfrm>
                <a:off x="3454003" y="2014301"/>
                <a:ext cx="364791" cy="695229"/>
              </a:xfrm>
              <a:custGeom>
                <a:avLst/>
                <a:gdLst>
                  <a:gd name="T0" fmla="*/ 1154 w 1340"/>
                  <a:gd name="T1" fmla="*/ 0 h 2545"/>
                  <a:gd name="T2" fmla="*/ 186 w 1340"/>
                  <a:gd name="T3" fmla="*/ 1273 h 2545"/>
                  <a:gd name="T4" fmla="*/ 0 w 1340"/>
                  <a:gd name="T5" fmla="*/ 2545 h 2545"/>
                  <a:gd name="T6" fmla="*/ 670 w 1340"/>
                  <a:gd name="T7" fmla="*/ 1635 h 2545"/>
                  <a:gd name="T8" fmla="*/ 1340 w 1340"/>
                  <a:gd name="T9" fmla="*/ 1957 h 2545"/>
                  <a:gd name="T10" fmla="*/ 968 w 1340"/>
                  <a:gd name="T11" fmla="*/ 845 h 2545"/>
                  <a:gd name="T12" fmla="*/ 1154 w 1340"/>
                  <a:gd name="T13" fmla="*/ 0 h 2545"/>
                </a:gdLst>
                <a:ahLst/>
                <a:cxnLst>
                  <a:cxn ang="0">
                    <a:pos x="T0" y="T1"/>
                  </a:cxn>
                  <a:cxn ang="0">
                    <a:pos x="T2" y="T3"/>
                  </a:cxn>
                  <a:cxn ang="0">
                    <a:pos x="T4" y="T5"/>
                  </a:cxn>
                  <a:cxn ang="0">
                    <a:pos x="T6" y="T7"/>
                  </a:cxn>
                  <a:cxn ang="0">
                    <a:pos x="T8" y="T9"/>
                  </a:cxn>
                  <a:cxn ang="0">
                    <a:pos x="T10" y="T11"/>
                  </a:cxn>
                  <a:cxn ang="0">
                    <a:pos x="T12" y="T13"/>
                  </a:cxn>
                </a:cxnLst>
                <a:rect l="0" t="0" r="r" b="b"/>
                <a:pathLst>
                  <a:path w="1340" h="2545">
                    <a:moveTo>
                      <a:pt x="1154" y="0"/>
                    </a:moveTo>
                    <a:lnTo>
                      <a:pt x="186" y="1273"/>
                    </a:lnTo>
                    <a:lnTo>
                      <a:pt x="0" y="2545"/>
                    </a:lnTo>
                    <a:lnTo>
                      <a:pt x="670" y="1635"/>
                    </a:lnTo>
                    <a:lnTo>
                      <a:pt x="1340" y="1957"/>
                    </a:lnTo>
                    <a:lnTo>
                      <a:pt x="968" y="845"/>
                    </a:lnTo>
                    <a:lnTo>
                      <a:pt x="1154" y="0"/>
                    </a:lnTo>
                    <a:close/>
                  </a:path>
                </a:pathLst>
              </a:custGeom>
              <a:solidFill>
                <a:schemeClr val="accent5">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a:ea typeface="+mn-ea"/>
                  <a:cs typeface="+mn-cs"/>
                </a:endParaRPr>
              </a:p>
            </p:txBody>
          </p:sp>
          <p:sp>
            <p:nvSpPr>
              <p:cNvPr id="15" name="Freeform 11"/>
              <p:cNvSpPr>
                <a:spLocks/>
              </p:cNvSpPr>
              <p:nvPr/>
            </p:nvSpPr>
            <p:spPr bwMode="auto">
              <a:xfrm>
                <a:off x="3951296" y="2099364"/>
                <a:ext cx="629796" cy="713223"/>
              </a:xfrm>
              <a:custGeom>
                <a:avLst/>
                <a:gdLst>
                  <a:gd name="T0" fmla="*/ 0 w 2310"/>
                  <a:gd name="T1" fmla="*/ 0 h 2616"/>
                  <a:gd name="T2" fmla="*/ 0 w 2310"/>
                  <a:gd name="T3" fmla="*/ 1154 h 2616"/>
                  <a:gd name="T4" fmla="*/ 298 w 2310"/>
                  <a:gd name="T5" fmla="*/ 2034 h 2616"/>
                  <a:gd name="T6" fmla="*/ 894 w 2310"/>
                  <a:gd name="T7" fmla="*/ 2238 h 2616"/>
                  <a:gd name="T8" fmla="*/ 1043 w 2310"/>
                  <a:gd name="T9" fmla="*/ 2616 h 2616"/>
                  <a:gd name="T10" fmla="*/ 1416 w 2310"/>
                  <a:gd name="T11" fmla="*/ 2355 h 2616"/>
                  <a:gd name="T12" fmla="*/ 1155 w 2310"/>
                  <a:gd name="T13" fmla="*/ 1907 h 2616"/>
                  <a:gd name="T14" fmla="*/ 1602 w 2310"/>
                  <a:gd name="T15" fmla="*/ 1650 h 2616"/>
                  <a:gd name="T16" fmla="*/ 2310 w 2310"/>
                  <a:gd name="T17" fmla="*/ 2181 h 2616"/>
                  <a:gd name="T18" fmla="*/ 2162 w 2310"/>
                  <a:gd name="T19" fmla="*/ 1334 h 2616"/>
                  <a:gd name="T20" fmla="*/ 2124 w 2310"/>
                  <a:gd name="T21" fmla="*/ 1350 h 2616"/>
                  <a:gd name="T22" fmla="*/ 0 w 2310"/>
                  <a:gd name="T23" fmla="*/ 0 h 26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10" h="2616">
                    <a:moveTo>
                      <a:pt x="0" y="0"/>
                    </a:moveTo>
                    <a:lnTo>
                      <a:pt x="0" y="1154"/>
                    </a:lnTo>
                    <a:lnTo>
                      <a:pt x="298" y="2034"/>
                    </a:lnTo>
                    <a:lnTo>
                      <a:pt x="894" y="2238"/>
                    </a:lnTo>
                    <a:lnTo>
                      <a:pt x="1043" y="2616"/>
                    </a:lnTo>
                    <a:lnTo>
                      <a:pt x="1416" y="2355"/>
                    </a:lnTo>
                    <a:lnTo>
                      <a:pt x="1155" y="1907"/>
                    </a:lnTo>
                    <a:lnTo>
                      <a:pt x="1602" y="1650"/>
                    </a:lnTo>
                    <a:lnTo>
                      <a:pt x="2310" y="2181"/>
                    </a:lnTo>
                    <a:lnTo>
                      <a:pt x="2162" y="1334"/>
                    </a:lnTo>
                    <a:lnTo>
                      <a:pt x="2124" y="1350"/>
                    </a:lnTo>
                    <a:lnTo>
                      <a:pt x="0" y="0"/>
                    </a:lnTo>
                    <a:close/>
                  </a:path>
                </a:pathLst>
              </a:custGeom>
              <a:solidFill>
                <a:schemeClr val="accent5">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a:ea typeface="+mn-ea"/>
                  <a:cs typeface="+mn-cs"/>
                </a:endParaRPr>
              </a:p>
            </p:txBody>
          </p:sp>
          <p:sp>
            <p:nvSpPr>
              <p:cNvPr id="16" name="Freeform 12"/>
              <p:cNvSpPr>
                <a:spLocks/>
              </p:cNvSpPr>
              <p:nvPr/>
            </p:nvSpPr>
            <p:spPr bwMode="auto">
              <a:xfrm>
                <a:off x="4896807" y="2323473"/>
                <a:ext cx="345161" cy="557819"/>
              </a:xfrm>
              <a:custGeom>
                <a:avLst/>
                <a:gdLst>
                  <a:gd name="T0" fmla="*/ 785 w 1267"/>
                  <a:gd name="T1" fmla="*/ 2045 h 2049"/>
                  <a:gd name="T2" fmla="*/ 1267 w 1267"/>
                  <a:gd name="T3" fmla="*/ 2049 h 2049"/>
                  <a:gd name="T4" fmla="*/ 634 w 1267"/>
                  <a:gd name="T5" fmla="*/ 1083 h 2049"/>
                  <a:gd name="T6" fmla="*/ 634 w 1267"/>
                  <a:gd name="T7" fmla="*/ 612 h 2049"/>
                  <a:gd name="T8" fmla="*/ 0 w 1267"/>
                  <a:gd name="T9" fmla="*/ 0 h 2049"/>
                  <a:gd name="T10" fmla="*/ 149 w 1267"/>
                  <a:gd name="T11" fmla="*/ 1083 h 2049"/>
                  <a:gd name="T12" fmla="*/ 785 w 1267"/>
                  <a:gd name="T13" fmla="*/ 2045 h 2049"/>
                </a:gdLst>
                <a:ahLst/>
                <a:cxnLst>
                  <a:cxn ang="0">
                    <a:pos x="T0" y="T1"/>
                  </a:cxn>
                  <a:cxn ang="0">
                    <a:pos x="T2" y="T3"/>
                  </a:cxn>
                  <a:cxn ang="0">
                    <a:pos x="T4" y="T5"/>
                  </a:cxn>
                  <a:cxn ang="0">
                    <a:pos x="T6" y="T7"/>
                  </a:cxn>
                  <a:cxn ang="0">
                    <a:pos x="T8" y="T9"/>
                  </a:cxn>
                  <a:cxn ang="0">
                    <a:pos x="T10" y="T11"/>
                  </a:cxn>
                  <a:cxn ang="0">
                    <a:pos x="T12" y="T13"/>
                  </a:cxn>
                </a:cxnLst>
                <a:rect l="0" t="0" r="r" b="b"/>
                <a:pathLst>
                  <a:path w="1267" h="2049">
                    <a:moveTo>
                      <a:pt x="785" y="2045"/>
                    </a:moveTo>
                    <a:lnTo>
                      <a:pt x="1267" y="2049"/>
                    </a:lnTo>
                    <a:lnTo>
                      <a:pt x="634" y="1083"/>
                    </a:lnTo>
                    <a:lnTo>
                      <a:pt x="634" y="612"/>
                    </a:lnTo>
                    <a:lnTo>
                      <a:pt x="0" y="0"/>
                    </a:lnTo>
                    <a:lnTo>
                      <a:pt x="149" y="1083"/>
                    </a:lnTo>
                    <a:lnTo>
                      <a:pt x="785" y="2045"/>
                    </a:lnTo>
                    <a:close/>
                  </a:path>
                </a:pathLst>
              </a:custGeom>
              <a:solidFill>
                <a:schemeClr val="accent5">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41" name="Rectangle 40"/>
            <p:cNvSpPr/>
            <p:nvPr/>
          </p:nvSpPr>
          <p:spPr>
            <a:xfrm>
              <a:off x="2333467" y="2936911"/>
              <a:ext cx="5724128" cy="3921089"/>
            </a:xfrm>
            <a:prstGeom prst="rect">
              <a:avLst/>
            </a:prstGeom>
            <a:gradFill flip="none" rotWithShape="1">
              <a:gsLst>
                <a:gs pos="75000">
                  <a:srgbClr val="3486BE"/>
                </a:gs>
                <a:gs pos="0">
                  <a:schemeClr val="bg1"/>
                </a:gs>
              </a:gsLst>
              <a:path path="circle">
                <a:fillToRect l="50000" t="50000" r="50000" b="50000"/>
              </a:path>
              <a:tileRect/>
            </a:gra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39" name="Groupe 38"/>
            <p:cNvGrpSpPr/>
            <p:nvPr/>
          </p:nvGrpSpPr>
          <p:grpSpPr>
            <a:xfrm>
              <a:off x="3639624" y="2881292"/>
              <a:ext cx="3932539" cy="3494136"/>
              <a:chOff x="1306156" y="2881292"/>
              <a:chExt cx="3932539" cy="3494136"/>
            </a:xfrm>
          </p:grpSpPr>
          <p:sp>
            <p:nvSpPr>
              <p:cNvPr id="17" name="Freeform 13"/>
              <p:cNvSpPr>
                <a:spLocks noEditPoints="1"/>
              </p:cNvSpPr>
              <p:nvPr/>
            </p:nvSpPr>
            <p:spPr bwMode="auto">
              <a:xfrm>
                <a:off x="1306156" y="2881292"/>
                <a:ext cx="3932539" cy="3494136"/>
              </a:xfrm>
              <a:custGeom>
                <a:avLst/>
                <a:gdLst>
                  <a:gd name="T0" fmla="*/ 12550 w 14420"/>
                  <a:gd name="T1" fmla="*/ 0 h 12810"/>
                  <a:gd name="T2" fmla="*/ 12010 w 14420"/>
                  <a:gd name="T3" fmla="*/ 826 h 12810"/>
                  <a:gd name="T4" fmla="*/ 11275 w 14420"/>
                  <a:gd name="T5" fmla="*/ 1971 h 12810"/>
                  <a:gd name="T6" fmla="*/ 10859 w 14420"/>
                  <a:gd name="T7" fmla="*/ 2649 h 12810"/>
                  <a:gd name="T8" fmla="*/ 10390 w 14420"/>
                  <a:gd name="T9" fmla="*/ 3426 h 12810"/>
                  <a:gd name="T10" fmla="*/ 9323 w 14420"/>
                  <a:gd name="T11" fmla="*/ 5160 h 12810"/>
                  <a:gd name="T12" fmla="*/ 9410 w 14420"/>
                  <a:gd name="T13" fmla="*/ 4985 h 12810"/>
                  <a:gd name="T14" fmla="*/ 9593 w 14420"/>
                  <a:gd name="T15" fmla="*/ 4561 h 12810"/>
                  <a:gd name="T16" fmla="*/ 9783 w 14420"/>
                  <a:gd name="T17" fmla="*/ 4063 h 12810"/>
                  <a:gd name="T18" fmla="*/ 10059 w 14420"/>
                  <a:gd name="T19" fmla="*/ 3264 h 12810"/>
                  <a:gd name="T20" fmla="*/ 10437 w 14420"/>
                  <a:gd name="T21" fmla="*/ 2111 h 12810"/>
                  <a:gd name="T22" fmla="*/ 10554 w 14420"/>
                  <a:gd name="T23" fmla="*/ 1775 h 12810"/>
                  <a:gd name="T24" fmla="*/ 10605 w 14420"/>
                  <a:gd name="T25" fmla="*/ 1661 h 12810"/>
                  <a:gd name="T26" fmla="*/ 10717 w 14420"/>
                  <a:gd name="T27" fmla="*/ 1458 h 12810"/>
                  <a:gd name="T28" fmla="*/ 11036 w 14420"/>
                  <a:gd name="T29" fmla="*/ 941 h 12810"/>
                  <a:gd name="T30" fmla="*/ 11429 w 14420"/>
                  <a:gd name="T31" fmla="*/ 338 h 12810"/>
                  <a:gd name="T32" fmla="*/ 11571 w 14420"/>
                  <a:gd name="T33" fmla="*/ 129 h 12810"/>
                  <a:gd name="T34" fmla="*/ 11625 w 14420"/>
                  <a:gd name="T35" fmla="*/ 93 h 12810"/>
                  <a:gd name="T36" fmla="*/ 11739 w 14420"/>
                  <a:gd name="T37" fmla="*/ 49 h 12810"/>
                  <a:gd name="T38" fmla="*/ 6196 w 14420"/>
                  <a:gd name="T39" fmla="*/ 0 h 12810"/>
                  <a:gd name="T40" fmla="*/ 5913 w 14420"/>
                  <a:gd name="T41" fmla="*/ 2045 h 12810"/>
                  <a:gd name="T42" fmla="*/ 5731 w 14420"/>
                  <a:gd name="T43" fmla="*/ 2327 h 12810"/>
                  <a:gd name="T44" fmla="*/ 5622 w 14420"/>
                  <a:gd name="T45" fmla="*/ 2521 h 12810"/>
                  <a:gd name="T46" fmla="*/ 5588 w 14420"/>
                  <a:gd name="T47" fmla="*/ 2594 h 12810"/>
                  <a:gd name="T48" fmla="*/ 5547 w 14420"/>
                  <a:gd name="T49" fmla="*/ 2774 h 12810"/>
                  <a:gd name="T50" fmla="*/ 5497 w 14420"/>
                  <a:gd name="T51" fmla="*/ 3120 h 12810"/>
                  <a:gd name="T52" fmla="*/ 5428 w 14420"/>
                  <a:gd name="T53" fmla="*/ 3786 h 12810"/>
                  <a:gd name="T54" fmla="*/ 5373 w 14420"/>
                  <a:gd name="T55" fmla="*/ 4492 h 12810"/>
                  <a:gd name="T56" fmla="*/ 5248 w 14420"/>
                  <a:gd name="T57" fmla="*/ 3628 h 12810"/>
                  <a:gd name="T58" fmla="*/ 5169 w 14420"/>
                  <a:gd name="T59" fmla="*/ 3136 h 12810"/>
                  <a:gd name="T60" fmla="*/ 5151 w 14420"/>
                  <a:gd name="T61" fmla="*/ 3038 h 12810"/>
                  <a:gd name="T62" fmla="*/ 5148 w 14420"/>
                  <a:gd name="T63" fmla="*/ 2939 h 12810"/>
                  <a:gd name="T64" fmla="*/ 5178 w 14420"/>
                  <a:gd name="T65" fmla="*/ 2655 h 12810"/>
                  <a:gd name="T66" fmla="*/ 5194 w 14420"/>
                  <a:gd name="T67" fmla="*/ 2461 h 12810"/>
                  <a:gd name="T68" fmla="*/ 5190 w 14420"/>
                  <a:gd name="T69" fmla="*/ 2364 h 12810"/>
                  <a:gd name="T70" fmla="*/ 5168 w 14420"/>
                  <a:gd name="T71" fmla="*/ 2282 h 12810"/>
                  <a:gd name="T72" fmla="*/ 5136 w 14420"/>
                  <a:gd name="T73" fmla="*/ 2219 h 12810"/>
                  <a:gd name="T74" fmla="*/ 5037 w 14420"/>
                  <a:gd name="T75" fmla="*/ 1957 h 12810"/>
                  <a:gd name="T76" fmla="*/ 4869 w 14420"/>
                  <a:gd name="T77" fmla="*/ 1450 h 12810"/>
                  <a:gd name="T78" fmla="*/ 4602 w 14420"/>
                  <a:gd name="T79" fmla="*/ 0 h 12810"/>
                  <a:gd name="T80" fmla="*/ 1930 w 14420"/>
                  <a:gd name="T81" fmla="*/ 3025 h 12810"/>
                  <a:gd name="T82" fmla="*/ 1812 w 14420"/>
                  <a:gd name="T83" fmla="*/ 1925 h 12810"/>
                  <a:gd name="T84" fmla="*/ 1809 w 14420"/>
                  <a:gd name="T85" fmla="*/ 1474 h 12810"/>
                  <a:gd name="T86" fmla="*/ 1792 w 14420"/>
                  <a:gd name="T87" fmla="*/ 1376 h 12810"/>
                  <a:gd name="T88" fmla="*/ 1749 w 14420"/>
                  <a:gd name="T89" fmla="*/ 1234 h 12810"/>
                  <a:gd name="T90" fmla="*/ 2298 w 14420"/>
                  <a:gd name="T91" fmla="*/ 3454 h 12810"/>
                  <a:gd name="T92" fmla="*/ 2420 w 14420"/>
                  <a:gd name="T93" fmla="*/ 4268 h 12810"/>
                  <a:gd name="T94" fmla="*/ 2541 w 14420"/>
                  <a:gd name="T95" fmla="*/ 5135 h 12810"/>
                  <a:gd name="T96" fmla="*/ 2669 w 14420"/>
                  <a:gd name="T97" fmla="*/ 4897 h 12810"/>
                  <a:gd name="T98" fmla="*/ 2727 w 14420"/>
                  <a:gd name="T99" fmla="*/ 4761 h 12810"/>
                  <a:gd name="T100" fmla="*/ 4102 w 14420"/>
                  <a:gd name="T101" fmla="*/ 6719 h 12810"/>
                  <a:gd name="T102" fmla="*/ 9056 w 14420"/>
                  <a:gd name="T103" fmla="*/ 8056 h 12810"/>
                  <a:gd name="T104" fmla="*/ 9588 w 14420"/>
                  <a:gd name="T105" fmla="*/ 5738 h 12810"/>
                  <a:gd name="T106" fmla="*/ 201 w 14420"/>
                  <a:gd name="T107" fmla="*/ 63 h 12810"/>
                  <a:gd name="T108" fmla="*/ 3750 w 14420"/>
                  <a:gd name="T109" fmla="*/ 5952 h 12810"/>
                  <a:gd name="T110" fmla="*/ 4027 w 14420"/>
                  <a:gd name="T111" fmla="*/ 5448 h 12810"/>
                  <a:gd name="T112" fmla="*/ 6228 w 14420"/>
                  <a:gd name="T113" fmla="*/ 11741 h 12810"/>
                  <a:gd name="T114" fmla="*/ 6832 w 14420"/>
                  <a:gd name="T115" fmla="*/ 7273 h 12810"/>
                  <a:gd name="T116" fmla="*/ 7638 w 14420"/>
                  <a:gd name="T117" fmla="*/ 2479 h 128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4420" h="12810">
                    <a:moveTo>
                      <a:pt x="13965" y="0"/>
                    </a:moveTo>
                    <a:lnTo>
                      <a:pt x="12141" y="1950"/>
                    </a:lnTo>
                    <a:lnTo>
                      <a:pt x="13285" y="0"/>
                    </a:lnTo>
                    <a:lnTo>
                      <a:pt x="12550" y="0"/>
                    </a:lnTo>
                    <a:lnTo>
                      <a:pt x="12550" y="0"/>
                    </a:lnTo>
                    <a:lnTo>
                      <a:pt x="12414" y="207"/>
                    </a:lnTo>
                    <a:lnTo>
                      <a:pt x="12229" y="489"/>
                    </a:lnTo>
                    <a:lnTo>
                      <a:pt x="12010" y="826"/>
                    </a:lnTo>
                    <a:lnTo>
                      <a:pt x="11768" y="1199"/>
                    </a:lnTo>
                    <a:lnTo>
                      <a:pt x="11519" y="1586"/>
                    </a:lnTo>
                    <a:lnTo>
                      <a:pt x="11396" y="1781"/>
                    </a:lnTo>
                    <a:lnTo>
                      <a:pt x="11275" y="1971"/>
                    </a:lnTo>
                    <a:lnTo>
                      <a:pt x="11159" y="2156"/>
                    </a:lnTo>
                    <a:lnTo>
                      <a:pt x="11050" y="2332"/>
                    </a:lnTo>
                    <a:lnTo>
                      <a:pt x="10949" y="2497"/>
                    </a:lnTo>
                    <a:lnTo>
                      <a:pt x="10859" y="2649"/>
                    </a:lnTo>
                    <a:lnTo>
                      <a:pt x="10859" y="2649"/>
                    </a:lnTo>
                    <a:lnTo>
                      <a:pt x="10752" y="2828"/>
                    </a:lnTo>
                    <a:lnTo>
                      <a:pt x="10638" y="3019"/>
                    </a:lnTo>
                    <a:lnTo>
                      <a:pt x="10390" y="3426"/>
                    </a:lnTo>
                    <a:lnTo>
                      <a:pt x="10135" y="3844"/>
                    </a:lnTo>
                    <a:lnTo>
                      <a:pt x="9888" y="4246"/>
                    </a:lnTo>
                    <a:lnTo>
                      <a:pt x="9487" y="4895"/>
                    </a:lnTo>
                    <a:lnTo>
                      <a:pt x="9323" y="5160"/>
                    </a:lnTo>
                    <a:lnTo>
                      <a:pt x="9323" y="5160"/>
                    </a:lnTo>
                    <a:lnTo>
                      <a:pt x="9345" y="5119"/>
                    </a:lnTo>
                    <a:lnTo>
                      <a:pt x="9367" y="5077"/>
                    </a:lnTo>
                    <a:lnTo>
                      <a:pt x="9410" y="4985"/>
                    </a:lnTo>
                    <a:lnTo>
                      <a:pt x="9455" y="4888"/>
                    </a:lnTo>
                    <a:lnTo>
                      <a:pt x="9501" y="4785"/>
                    </a:lnTo>
                    <a:lnTo>
                      <a:pt x="9547" y="4675"/>
                    </a:lnTo>
                    <a:lnTo>
                      <a:pt x="9593" y="4561"/>
                    </a:lnTo>
                    <a:lnTo>
                      <a:pt x="9640" y="4442"/>
                    </a:lnTo>
                    <a:lnTo>
                      <a:pt x="9688" y="4319"/>
                    </a:lnTo>
                    <a:lnTo>
                      <a:pt x="9735" y="4193"/>
                    </a:lnTo>
                    <a:lnTo>
                      <a:pt x="9783" y="4063"/>
                    </a:lnTo>
                    <a:lnTo>
                      <a:pt x="9830" y="3931"/>
                    </a:lnTo>
                    <a:lnTo>
                      <a:pt x="9876" y="3798"/>
                    </a:lnTo>
                    <a:lnTo>
                      <a:pt x="9969" y="3530"/>
                    </a:lnTo>
                    <a:lnTo>
                      <a:pt x="10059" y="3264"/>
                    </a:lnTo>
                    <a:lnTo>
                      <a:pt x="10145" y="3003"/>
                    </a:lnTo>
                    <a:lnTo>
                      <a:pt x="10228" y="2752"/>
                    </a:lnTo>
                    <a:lnTo>
                      <a:pt x="10374" y="2302"/>
                    </a:lnTo>
                    <a:lnTo>
                      <a:pt x="10437" y="2111"/>
                    </a:lnTo>
                    <a:lnTo>
                      <a:pt x="10491" y="1950"/>
                    </a:lnTo>
                    <a:lnTo>
                      <a:pt x="10515" y="1883"/>
                    </a:lnTo>
                    <a:lnTo>
                      <a:pt x="10535" y="1824"/>
                    </a:lnTo>
                    <a:lnTo>
                      <a:pt x="10554" y="1775"/>
                    </a:lnTo>
                    <a:lnTo>
                      <a:pt x="10569" y="1737"/>
                    </a:lnTo>
                    <a:lnTo>
                      <a:pt x="10569" y="1737"/>
                    </a:lnTo>
                    <a:lnTo>
                      <a:pt x="10585" y="1701"/>
                    </a:lnTo>
                    <a:lnTo>
                      <a:pt x="10605" y="1661"/>
                    </a:lnTo>
                    <a:lnTo>
                      <a:pt x="10629" y="1616"/>
                    </a:lnTo>
                    <a:lnTo>
                      <a:pt x="10655" y="1567"/>
                    </a:lnTo>
                    <a:lnTo>
                      <a:pt x="10684" y="1515"/>
                    </a:lnTo>
                    <a:lnTo>
                      <a:pt x="10717" y="1458"/>
                    </a:lnTo>
                    <a:lnTo>
                      <a:pt x="10788" y="1338"/>
                    </a:lnTo>
                    <a:lnTo>
                      <a:pt x="10866" y="1210"/>
                    </a:lnTo>
                    <a:lnTo>
                      <a:pt x="10950" y="1076"/>
                    </a:lnTo>
                    <a:lnTo>
                      <a:pt x="11036" y="941"/>
                    </a:lnTo>
                    <a:lnTo>
                      <a:pt x="11122" y="806"/>
                    </a:lnTo>
                    <a:lnTo>
                      <a:pt x="11207" y="675"/>
                    </a:lnTo>
                    <a:lnTo>
                      <a:pt x="11289" y="552"/>
                    </a:lnTo>
                    <a:lnTo>
                      <a:pt x="11429" y="338"/>
                    </a:lnTo>
                    <a:lnTo>
                      <a:pt x="11526" y="192"/>
                    </a:lnTo>
                    <a:lnTo>
                      <a:pt x="11563" y="139"/>
                    </a:lnTo>
                    <a:lnTo>
                      <a:pt x="11563" y="139"/>
                    </a:lnTo>
                    <a:lnTo>
                      <a:pt x="11571" y="129"/>
                    </a:lnTo>
                    <a:lnTo>
                      <a:pt x="11581" y="121"/>
                    </a:lnTo>
                    <a:lnTo>
                      <a:pt x="11593" y="111"/>
                    </a:lnTo>
                    <a:lnTo>
                      <a:pt x="11608" y="102"/>
                    </a:lnTo>
                    <a:lnTo>
                      <a:pt x="11625" y="93"/>
                    </a:lnTo>
                    <a:lnTo>
                      <a:pt x="11644" y="85"/>
                    </a:lnTo>
                    <a:lnTo>
                      <a:pt x="11666" y="75"/>
                    </a:lnTo>
                    <a:lnTo>
                      <a:pt x="11688" y="66"/>
                    </a:lnTo>
                    <a:lnTo>
                      <a:pt x="11739" y="49"/>
                    </a:lnTo>
                    <a:lnTo>
                      <a:pt x="11795" y="32"/>
                    </a:lnTo>
                    <a:lnTo>
                      <a:pt x="11856" y="16"/>
                    </a:lnTo>
                    <a:lnTo>
                      <a:pt x="11920" y="0"/>
                    </a:lnTo>
                    <a:lnTo>
                      <a:pt x="6196" y="0"/>
                    </a:lnTo>
                    <a:lnTo>
                      <a:pt x="5952" y="944"/>
                    </a:lnTo>
                    <a:lnTo>
                      <a:pt x="5952" y="1988"/>
                    </a:lnTo>
                    <a:lnTo>
                      <a:pt x="5952" y="1988"/>
                    </a:lnTo>
                    <a:lnTo>
                      <a:pt x="5913" y="2045"/>
                    </a:lnTo>
                    <a:lnTo>
                      <a:pt x="5870" y="2108"/>
                    </a:lnTo>
                    <a:lnTo>
                      <a:pt x="5818" y="2188"/>
                    </a:lnTo>
                    <a:lnTo>
                      <a:pt x="5760" y="2279"/>
                    </a:lnTo>
                    <a:lnTo>
                      <a:pt x="5731" y="2327"/>
                    </a:lnTo>
                    <a:lnTo>
                      <a:pt x="5701" y="2376"/>
                    </a:lnTo>
                    <a:lnTo>
                      <a:pt x="5674" y="2425"/>
                    </a:lnTo>
                    <a:lnTo>
                      <a:pt x="5647" y="2474"/>
                    </a:lnTo>
                    <a:lnTo>
                      <a:pt x="5622" y="2521"/>
                    </a:lnTo>
                    <a:lnTo>
                      <a:pt x="5599" y="2568"/>
                    </a:lnTo>
                    <a:lnTo>
                      <a:pt x="5599" y="2568"/>
                    </a:lnTo>
                    <a:lnTo>
                      <a:pt x="5594" y="2580"/>
                    </a:lnTo>
                    <a:lnTo>
                      <a:pt x="5588" y="2594"/>
                    </a:lnTo>
                    <a:lnTo>
                      <a:pt x="5578" y="2629"/>
                    </a:lnTo>
                    <a:lnTo>
                      <a:pt x="5567" y="2670"/>
                    </a:lnTo>
                    <a:lnTo>
                      <a:pt x="5557" y="2719"/>
                    </a:lnTo>
                    <a:lnTo>
                      <a:pt x="5547" y="2774"/>
                    </a:lnTo>
                    <a:lnTo>
                      <a:pt x="5536" y="2833"/>
                    </a:lnTo>
                    <a:lnTo>
                      <a:pt x="5526" y="2899"/>
                    </a:lnTo>
                    <a:lnTo>
                      <a:pt x="5516" y="2968"/>
                    </a:lnTo>
                    <a:lnTo>
                      <a:pt x="5497" y="3120"/>
                    </a:lnTo>
                    <a:lnTo>
                      <a:pt x="5478" y="3281"/>
                    </a:lnTo>
                    <a:lnTo>
                      <a:pt x="5460" y="3450"/>
                    </a:lnTo>
                    <a:lnTo>
                      <a:pt x="5443" y="3620"/>
                    </a:lnTo>
                    <a:lnTo>
                      <a:pt x="5428" y="3786"/>
                    </a:lnTo>
                    <a:lnTo>
                      <a:pt x="5414" y="3946"/>
                    </a:lnTo>
                    <a:lnTo>
                      <a:pt x="5392" y="4225"/>
                    </a:lnTo>
                    <a:lnTo>
                      <a:pt x="5378" y="4419"/>
                    </a:lnTo>
                    <a:lnTo>
                      <a:pt x="5373" y="4492"/>
                    </a:lnTo>
                    <a:lnTo>
                      <a:pt x="5373" y="4492"/>
                    </a:lnTo>
                    <a:lnTo>
                      <a:pt x="5346" y="4304"/>
                    </a:lnTo>
                    <a:lnTo>
                      <a:pt x="5284" y="3872"/>
                    </a:lnTo>
                    <a:lnTo>
                      <a:pt x="5248" y="3628"/>
                    </a:lnTo>
                    <a:lnTo>
                      <a:pt x="5214" y="3399"/>
                    </a:lnTo>
                    <a:lnTo>
                      <a:pt x="5197" y="3297"/>
                    </a:lnTo>
                    <a:lnTo>
                      <a:pt x="5182" y="3209"/>
                    </a:lnTo>
                    <a:lnTo>
                      <a:pt x="5169" y="3136"/>
                    </a:lnTo>
                    <a:lnTo>
                      <a:pt x="5159" y="3083"/>
                    </a:lnTo>
                    <a:lnTo>
                      <a:pt x="5159" y="3083"/>
                    </a:lnTo>
                    <a:lnTo>
                      <a:pt x="5155" y="3061"/>
                    </a:lnTo>
                    <a:lnTo>
                      <a:pt x="5151" y="3038"/>
                    </a:lnTo>
                    <a:lnTo>
                      <a:pt x="5149" y="3015"/>
                    </a:lnTo>
                    <a:lnTo>
                      <a:pt x="5148" y="2990"/>
                    </a:lnTo>
                    <a:lnTo>
                      <a:pt x="5148" y="2965"/>
                    </a:lnTo>
                    <a:lnTo>
                      <a:pt x="5148" y="2939"/>
                    </a:lnTo>
                    <a:lnTo>
                      <a:pt x="5151" y="2885"/>
                    </a:lnTo>
                    <a:lnTo>
                      <a:pt x="5157" y="2828"/>
                    </a:lnTo>
                    <a:lnTo>
                      <a:pt x="5163" y="2771"/>
                    </a:lnTo>
                    <a:lnTo>
                      <a:pt x="5178" y="2655"/>
                    </a:lnTo>
                    <a:lnTo>
                      <a:pt x="5184" y="2598"/>
                    </a:lnTo>
                    <a:lnTo>
                      <a:pt x="5190" y="2542"/>
                    </a:lnTo>
                    <a:lnTo>
                      <a:pt x="5193" y="2487"/>
                    </a:lnTo>
                    <a:lnTo>
                      <a:pt x="5194" y="2461"/>
                    </a:lnTo>
                    <a:lnTo>
                      <a:pt x="5194" y="2436"/>
                    </a:lnTo>
                    <a:lnTo>
                      <a:pt x="5194" y="2411"/>
                    </a:lnTo>
                    <a:lnTo>
                      <a:pt x="5192" y="2387"/>
                    </a:lnTo>
                    <a:lnTo>
                      <a:pt x="5190" y="2364"/>
                    </a:lnTo>
                    <a:lnTo>
                      <a:pt x="5185" y="2341"/>
                    </a:lnTo>
                    <a:lnTo>
                      <a:pt x="5181" y="2320"/>
                    </a:lnTo>
                    <a:lnTo>
                      <a:pt x="5174" y="2301"/>
                    </a:lnTo>
                    <a:lnTo>
                      <a:pt x="5168" y="2282"/>
                    </a:lnTo>
                    <a:lnTo>
                      <a:pt x="5159" y="2265"/>
                    </a:lnTo>
                    <a:lnTo>
                      <a:pt x="5159" y="2265"/>
                    </a:lnTo>
                    <a:lnTo>
                      <a:pt x="5148" y="2245"/>
                    </a:lnTo>
                    <a:lnTo>
                      <a:pt x="5136" y="2219"/>
                    </a:lnTo>
                    <a:lnTo>
                      <a:pt x="5123" y="2188"/>
                    </a:lnTo>
                    <a:lnTo>
                      <a:pt x="5108" y="2151"/>
                    </a:lnTo>
                    <a:lnTo>
                      <a:pt x="5075" y="2061"/>
                    </a:lnTo>
                    <a:lnTo>
                      <a:pt x="5037" y="1957"/>
                    </a:lnTo>
                    <a:lnTo>
                      <a:pt x="4998" y="1840"/>
                    </a:lnTo>
                    <a:lnTo>
                      <a:pt x="4955" y="1714"/>
                    </a:lnTo>
                    <a:lnTo>
                      <a:pt x="4912" y="1583"/>
                    </a:lnTo>
                    <a:lnTo>
                      <a:pt x="4869" y="1450"/>
                    </a:lnTo>
                    <a:lnTo>
                      <a:pt x="4788" y="1195"/>
                    </a:lnTo>
                    <a:lnTo>
                      <a:pt x="4720" y="977"/>
                    </a:lnTo>
                    <a:lnTo>
                      <a:pt x="4656" y="768"/>
                    </a:lnTo>
                    <a:lnTo>
                      <a:pt x="4602" y="0"/>
                    </a:lnTo>
                    <a:lnTo>
                      <a:pt x="0" y="0"/>
                    </a:lnTo>
                    <a:lnTo>
                      <a:pt x="1913" y="3171"/>
                    </a:lnTo>
                    <a:lnTo>
                      <a:pt x="1913" y="3171"/>
                    </a:lnTo>
                    <a:lnTo>
                      <a:pt x="1930" y="3025"/>
                    </a:lnTo>
                    <a:lnTo>
                      <a:pt x="1949" y="2877"/>
                    </a:lnTo>
                    <a:lnTo>
                      <a:pt x="1973" y="2709"/>
                    </a:lnTo>
                    <a:lnTo>
                      <a:pt x="1812" y="1925"/>
                    </a:lnTo>
                    <a:lnTo>
                      <a:pt x="1812" y="1925"/>
                    </a:lnTo>
                    <a:lnTo>
                      <a:pt x="1812" y="1523"/>
                    </a:lnTo>
                    <a:lnTo>
                      <a:pt x="1812" y="1523"/>
                    </a:lnTo>
                    <a:lnTo>
                      <a:pt x="1812" y="1499"/>
                    </a:lnTo>
                    <a:lnTo>
                      <a:pt x="1809" y="1474"/>
                    </a:lnTo>
                    <a:lnTo>
                      <a:pt x="1806" y="1449"/>
                    </a:lnTo>
                    <a:lnTo>
                      <a:pt x="1802" y="1424"/>
                    </a:lnTo>
                    <a:lnTo>
                      <a:pt x="1798" y="1400"/>
                    </a:lnTo>
                    <a:lnTo>
                      <a:pt x="1792" y="1376"/>
                    </a:lnTo>
                    <a:lnTo>
                      <a:pt x="1780" y="1331"/>
                    </a:lnTo>
                    <a:lnTo>
                      <a:pt x="1769" y="1291"/>
                    </a:lnTo>
                    <a:lnTo>
                      <a:pt x="1758" y="1261"/>
                    </a:lnTo>
                    <a:lnTo>
                      <a:pt x="1749" y="1234"/>
                    </a:lnTo>
                    <a:lnTo>
                      <a:pt x="2265" y="541"/>
                    </a:lnTo>
                    <a:lnTo>
                      <a:pt x="2378" y="1359"/>
                    </a:lnTo>
                    <a:lnTo>
                      <a:pt x="2554" y="2265"/>
                    </a:lnTo>
                    <a:lnTo>
                      <a:pt x="2298" y="3454"/>
                    </a:lnTo>
                    <a:lnTo>
                      <a:pt x="2298" y="3454"/>
                    </a:lnTo>
                    <a:lnTo>
                      <a:pt x="2339" y="3710"/>
                    </a:lnTo>
                    <a:lnTo>
                      <a:pt x="2380" y="3987"/>
                    </a:lnTo>
                    <a:lnTo>
                      <a:pt x="2420" y="4268"/>
                    </a:lnTo>
                    <a:lnTo>
                      <a:pt x="2459" y="4534"/>
                    </a:lnTo>
                    <a:lnTo>
                      <a:pt x="2518" y="4961"/>
                    </a:lnTo>
                    <a:lnTo>
                      <a:pt x="2541" y="5135"/>
                    </a:lnTo>
                    <a:lnTo>
                      <a:pt x="2541" y="5135"/>
                    </a:lnTo>
                    <a:lnTo>
                      <a:pt x="2570" y="5084"/>
                    </a:lnTo>
                    <a:lnTo>
                      <a:pt x="2599" y="5032"/>
                    </a:lnTo>
                    <a:lnTo>
                      <a:pt x="2633" y="4967"/>
                    </a:lnTo>
                    <a:lnTo>
                      <a:pt x="2669" y="4897"/>
                    </a:lnTo>
                    <a:lnTo>
                      <a:pt x="2685" y="4861"/>
                    </a:lnTo>
                    <a:lnTo>
                      <a:pt x="2701" y="4826"/>
                    </a:lnTo>
                    <a:lnTo>
                      <a:pt x="2716" y="4793"/>
                    </a:lnTo>
                    <a:lnTo>
                      <a:pt x="2727" y="4761"/>
                    </a:lnTo>
                    <a:lnTo>
                      <a:pt x="2736" y="4732"/>
                    </a:lnTo>
                    <a:lnTo>
                      <a:pt x="2743" y="4707"/>
                    </a:lnTo>
                    <a:lnTo>
                      <a:pt x="3246" y="5989"/>
                    </a:lnTo>
                    <a:lnTo>
                      <a:pt x="4102" y="6719"/>
                    </a:lnTo>
                    <a:lnTo>
                      <a:pt x="4102" y="9136"/>
                    </a:lnTo>
                    <a:lnTo>
                      <a:pt x="6442" y="12810"/>
                    </a:lnTo>
                    <a:lnTo>
                      <a:pt x="7549" y="10495"/>
                    </a:lnTo>
                    <a:lnTo>
                      <a:pt x="9056" y="8056"/>
                    </a:lnTo>
                    <a:lnTo>
                      <a:pt x="7851" y="4392"/>
                    </a:lnTo>
                    <a:lnTo>
                      <a:pt x="8997" y="5486"/>
                    </a:lnTo>
                    <a:lnTo>
                      <a:pt x="9159" y="6759"/>
                    </a:lnTo>
                    <a:lnTo>
                      <a:pt x="9588" y="5738"/>
                    </a:lnTo>
                    <a:lnTo>
                      <a:pt x="10141" y="4027"/>
                    </a:lnTo>
                    <a:lnTo>
                      <a:pt x="14420" y="0"/>
                    </a:lnTo>
                    <a:lnTo>
                      <a:pt x="13965" y="0"/>
                    </a:lnTo>
                    <a:close/>
                    <a:moveTo>
                      <a:pt x="201" y="63"/>
                    </a:moveTo>
                    <a:lnTo>
                      <a:pt x="919" y="201"/>
                    </a:lnTo>
                    <a:lnTo>
                      <a:pt x="1635" y="2265"/>
                    </a:lnTo>
                    <a:lnTo>
                      <a:pt x="201" y="63"/>
                    </a:lnTo>
                    <a:close/>
                    <a:moveTo>
                      <a:pt x="3750" y="5952"/>
                    </a:moveTo>
                    <a:lnTo>
                      <a:pt x="3359" y="5839"/>
                    </a:lnTo>
                    <a:lnTo>
                      <a:pt x="3284" y="5448"/>
                    </a:lnTo>
                    <a:lnTo>
                      <a:pt x="3284" y="5411"/>
                    </a:lnTo>
                    <a:lnTo>
                      <a:pt x="4027" y="5448"/>
                    </a:lnTo>
                    <a:lnTo>
                      <a:pt x="5058" y="7903"/>
                    </a:lnTo>
                    <a:lnTo>
                      <a:pt x="3750" y="5952"/>
                    </a:lnTo>
                    <a:close/>
                    <a:moveTo>
                      <a:pt x="6228" y="10570"/>
                    </a:moveTo>
                    <a:lnTo>
                      <a:pt x="6228" y="11741"/>
                    </a:lnTo>
                    <a:lnTo>
                      <a:pt x="5624" y="9437"/>
                    </a:lnTo>
                    <a:lnTo>
                      <a:pt x="6354" y="8268"/>
                    </a:lnTo>
                    <a:lnTo>
                      <a:pt x="5486" y="5814"/>
                    </a:lnTo>
                    <a:lnTo>
                      <a:pt x="6832" y="7273"/>
                    </a:lnTo>
                    <a:lnTo>
                      <a:pt x="6945" y="8594"/>
                    </a:lnTo>
                    <a:lnTo>
                      <a:pt x="6228" y="10570"/>
                    </a:lnTo>
                    <a:close/>
                    <a:moveTo>
                      <a:pt x="7638" y="3272"/>
                    </a:moveTo>
                    <a:lnTo>
                      <a:pt x="7638" y="2479"/>
                    </a:lnTo>
                    <a:lnTo>
                      <a:pt x="8505" y="201"/>
                    </a:lnTo>
                    <a:lnTo>
                      <a:pt x="9450" y="201"/>
                    </a:lnTo>
                    <a:lnTo>
                      <a:pt x="7638" y="3272"/>
                    </a:lnTo>
                    <a:close/>
                  </a:path>
                </a:pathLst>
              </a:custGeom>
              <a:solidFill>
                <a:srgbClr val="63B2E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8" name="Freeform 14"/>
              <p:cNvSpPr>
                <a:spLocks/>
              </p:cNvSpPr>
              <p:nvPr/>
            </p:nvSpPr>
            <p:spPr bwMode="auto">
              <a:xfrm>
                <a:off x="1361774" y="2899286"/>
                <a:ext cx="390964" cy="600351"/>
              </a:xfrm>
              <a:custGeom>
                <a:avLst/>
                <a:gdLst>
                  <a:gd name="T0" fmla="*/ 0 w 1434"/>
                  <a:gd name="T1" fmla="*/ 0 h 2202"/>
                  <a:gd name="T2" fmla="*/ 1434 w 1434"/>
                  <a:gd name="T3" fmla="*/ 2202 h 2202"/>
                  <a:gd name="T4" fmla="*/ 718 w 1434"/>
                  <a:gd name="T5" fmla="*/ 138 h 2202"/>
                  <a:gd name="T6" fmla="*/ 0 w 1434"/>
                  <a:gd name="T7" fmla="*/ 0 h 2202"/>
                </a:gdLst>
                <a:ahLst/>
                <a:cxnLst>
                  <a:cxn ang="0">
                    <a:pos x="T0" y="T1"/>
                  </a:cxn>
                  <a:cxn ang="0">
                    <a:pos x="T2" y="T3"/>
                  </a:cxn>
                  <a:cxn ang="0">
                    <a:pos x="T4" y="T5"/>
                  </a:cxn>
                  <a:cxn ang="0">
                    <a:pos x="T6" y="T7"/>
                  </a:cxn>
                </a:cxnLst>
                <a:rect l="0" t="0" r="r" b="b"/>
                <a:pathLst>
                  <a:path w="1434" h="2202">
                    <a:moveTo>
                      <a:pt x="0" y="0"/>
                    </a:moveTo>
                    <a:lnTo>
                      <a:pt x="1434" y="2202"/>
                    </a:lnTo>
                    <a:lnTo>
                      <a:pt x="718" y="138"/>
                    </a:lnTo>
                    <a:lnTo>
                      <a:pt x="0" y="0"/>
                    </a:lnTo>
                    <a:close/>
                  </a:path>
                </a:pathLst>
              </a:custGeom>
              <a:solidFill>
                <a:srgbClr val="4E8F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a:ea typeface="+mn-ea"/>
                  <a:cs typeface="+mn-cs"/>
                </a:endParaRPr>
              </a:p>
            </p:txBody>
          </p:sp>
          <p:sp>
            <p:nvSpPr>
              <p:cNvPr id="19" name="Freeform 15"/>
              <p:cNvSpPr>
                <a:spLocks/>
              </p:cNvSpPr>
              <p:nvPr/>
            </p:nvSpPr>
            <p:spPr bwMode="auto">
              <a:xfrm>
                <a:off x="1783818" y="3030152"/>
                <a:ext cx="219201" cy="793379"/>
              </a:xfrm>
              <a:custGeom>
                <a:avLst/>
                <a:gdLst>
                  <a:gd name="T0" fmla="*/ 629 w 805"/>
                  <a:gd name="T1" fmla="*/ 818 h 2913"/>
                  <a:gd name="T2" fmla="*/ 516 w 805"/>
                  <a:gd name="T3" fmla="*/ 0 h 2913"/>
                  <a:gd name="T4" fmla="*/ 0 w 805"/>
                  <a:gd name="T5" fmla="*/ 693 h 2913"/>
                  <a:gd name="T6" fmla="*/ 0 w 805"/>
                  <a:gd name="T7" fmla="*/ 693 h 2913"/>
                  <a:gd name="T8" fmla="*/ 9 w 805"/>
                  <a:gd name="T9" fmla="*/ 720 h 2913"/>
                  <a:gd name="T10" fmla="*/ 20 w 805"/>
                  <a:gd name="T11" fmla="*/ 750 h 2913"/>
                  <a:gd name="T12" fmla="*/ 31 w 805"/>
                  <a:gd name="T13" fmla="*/ 790 h 2913"/>
                  <a:gd name="T14" fmla="*/ 43 w 805"/>
                  <a:gd name="T15" fmla="*/ 835 h 2913"/>
                  <a:gd name="T16" fmla="*/ 49 w 805"/>
                  <a:gd name="T17" fmla="*/ 859 h 2913"/>
                  <a:gd name="T18" fmla="*/ 53 w 805"/>
                  <a:gd name="T19" fmla="*/ 883 h 2913"/>
                  <a:gd name="T20" fmla="*/ 57 w 805"/>
                  <a:gd name="T21" fmla="*/ 908 h 2913"/>
                  <a:gd name="T22" fmla="*/ 60 w 805"/>
                  <a:gd name="T23" fmla="*/ 933 h 2913"/>
                  <a:gd name="T24" fmla="*/ 63 w 805"/>
                  <a:gd name="T25" fmla="*/ 958 h 2913"/>
                  <a:gd name="T26" fmla="*/ 63 w 805"/>
                  <a:gd name="T27" fmla="*/ 982 h 2913"/>
                  <a:gd name="T28" fmla="*/ 63 w 805"/>
                  <a:gd name="T29" fmla="*/ 982 h 2913"/>
                  <a:gd name="T30" fmla="*/ 63 w 805"/>
                  <a:gd name="T31" fmla="*/ 1384 h 2913"/>
                  <a:gd name="T32" fmla="*/ 224 w 805"/>
                  <a:gd name="T33" fmla="*/ 2168 h 2913"/>
                  <a:gd name="T34" fmla="*/ 224 w 805"/>
                  <a:gd name="T35" fmla="*/ 2168 h 2913"/>
                  <a:gd name="T36" fmla="*/ 240 w 805"/>
                  <a:gd name="T37" fmla="*/ 2056 h 2913"/>
                  <a:gd name="T38" fmla="*/ 257 w 805"/>
                  <a:gd name="T39" fmla="*/ 1954 h 2913"/>
                  <a:gd name="T40" fmla="*/ 265 w 805"/>
                  <a:gd name="T41" fmla="*/ 1907 h 2913"/>
                  <a:gd name="T42" fmla="*/ 274 w 805"/>
                  <a:gd name="T43" fmla="*/ 1865 h 2913"/>
                  <a:gd name="T44" fmla="*/ 282 w 805"/>
                  <a:gd name="T45" fmla="*/ 1830 h 2913"/>
                  <a:gd name="T46" fmla="*/ 289 w 805"/>
                  <a:gd name="T47" fmla="*/ 1800 h 2913"/>
                  <a:gd name="T48" fmla="*/ 289 w 805"/>
                  <a:gd name="T49" fmla="*/ 1800 h 2913"/>
                  <a:gd name="T50" fmla="*/ 300 w 805"/>
                  <a:gd name="T51" fmla="*/ 1766 h 2913"/>
                  <a:gd name="T52" fmla="*/ 311 w 805"/>
                  <a:gd name="T53" fmla="*/ 1733 h 2913"/>
                  <a:gd name="T54" fmla="*/ 324 w 805"/>
                  <a:gd name="T55" fmla="*/ 1699 h 2913"/>
                  <a:gd name="T56" fmla="*/ 338 w 805"/>
                  <a:gd name="T57" fmla="*/ 1666 h 2913"/>
                  <a:gd name="T58" fmla="*/ 352 w 805"/>
                  <a:gd name="T59" fmla="*/ 1634 h 2913"/>
                  <a:gd name="T60" fmla="*/ 368 w 805"/>
                  <a:gd name="T61" fmla="*/ 1603 h 2913"/>
                  <a:gd name="T62" fmla="*/ 396 w 805"/>
                  <a:gd name="T63" fmla="*/ 1545 h 2913"/>
                  <a:gd name="T64" fmla="*/ 423 w 805"/>
                  <a:gd name="T65" fmla="*/ 1495 h 2913"/>
                  <a:gd name="T66" fmla="*/ 445 w 805"/>
                  <a:gd name="T67" fmla="*/ 1456 h 2913"/>
                  <a:gd name="T68" fmla="*/ 466 w 805"/>
                  <a:gd name="T69" fmla="*/ 1422 h 2913"/>
                  <a:gd name="T70" fmla="*/ 466 w 805"/>
                  <a:gd name="T71" fmla="*/ 1422 h 2913"/>
                  <a:gd name="T72" fmla="*/ 462 w 805"/>
                  <a:gd name="T73" fmla="*/ 1455 h 2913"/>
                  <a:gd name="T74" fmla="*/ 455 w 805"/>
                  <a:gd name="T75" fmla="*/ 1544 h 2913"/>
                  <a:gd name="T76" fmla="*/ 446 w 805"/>
                  <a:gd name="T77" fmla="*/ 1676 h 2913"/>
                  <a:gd name="T78" fmla="*/ 442 w 805"/>
                  <a:gd name="T79" fmla="*/ 1752 h 2913"/>
                  <a:gd name="T80" fmla="*/ 437 w 805"/>
                  <a:gd name="T81" fmla="*/ 1834 h 2913"/>
                  <a:gd name="T82" fmla="*/ 434 w 805"/>
                  <a:gd name="T83" fmla="*/ 1919 h 2913"/>
                  <a:gd name="T84" fmla="*/ 432 w 805"/>
                  <a:gd name="T85" fmla="*/ 2006 h 2913"/>
                  <a:gd name="T86" fmla="*/ 432 w 805"/>
                  <a:gd name="T87" fmla="*/ 2092 h 2913"/>
                  <a:gd name="T88" fmla="*/ 434 w 805"/>
                  <a:gd name="T89" fmla="*/ 2176 h 2913"/>
                  <a:gd name="T90" fmla="*/ 435 w 805"/>
                  <a:gd name="T91" fmla="*/ 2216 h 2913"/>
                  <a:gd name="T92" fmla="*/ 437 w 805"/>
                  <a:gd name="T93" fmla="*/ 2256 h 2913"/>
                  <a:gd name="T94" fmla="*/ 441 w 805"/>
                  <a:gd name="T95" fmla="*/ 2293 h 2913"/>
                  <a:gd name="T96" fmla="*/ 444 w 805"/>
                  <a:gd name="T97" fmla="*/ 2331 h 2913"/>
                  <a:gd name="T98" fmla="*/ 448 w 805"/>
                  <a:gd name="T99" fmla="*/ 2364 h 2913"/>
                  <a:gd name="T100" fmla="*/ 454 w 805"/>
                  <a:gd name="T101" fmla="*/ 2397 h 2913"/>
                  <a:gd name="T102" fmla="*/ 459 w 805"/>
                  <a:gd name="T103" fmla="*/ 2426 h 2913"/>
                  <a:gd name="T104" fmla="*/ 466 w 805"/>
                  <a:gd name="T105" fmla="*/ 2454 h 2913"/>
                  <a:gd name="T106" fmla="*/ 466 w 805"/>
                  <a:gd name="T107" fmla="*/ 2454 h 2913"/>
                  <a:gd name="T108" fmla="*/ 473 w 805"/>
                  <a:gd name="T109" fmla="*/ 2485 h 2913"/>
                  <a:gd name="T110" fmla="*/ 482 w 805"/>
                  <a:gd name="T111" fmla="*/ 2524 h 2913"/>
                  <a:gd name="T112" fmla="*/ 502 w 805"/>
                  <a:gd name="T113" fmla="*/ 2628 h 2913"/>
                  <a:gd name="T114" fmla="*/ 524 w 805"/>
                  <a:gd name="T115" fmla="*/ 2760 h 2913"/>
                  <a:gd name="T116" fmla="*/ 549 w 805"/>
                  <a:gd name="T117" fmla="*/ 2913 h 2913"/>
                  <a:gd name="T118" fmla="*/ 805 w 805"/>
                  <a:gd name="T119" fmla="*/ 1724 h 2913"/>
                  <a:gd name="T120" fmla="*/ 629 w 805"/>
                  <a:gd name="T121" fmla="*/ 818 h 29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805" h="2913">
                    <a:moveTo>
                      <a:pt x="629" y="818"/>
                    </a:moveTo>
                    <a:lnTo>
                      <a:pt x="516" y="0"/>
                    </a:lnTo>
                    <a:lnTo>
                      <a:pt x="0" y="693"/>
                    </a:lnTo>
                    <a:lnTo>
                      <a:pt x="0" y="693"/>
                    </a:lnTo>
                    <a:lnTo>
                      <a:pt x="9" y="720"/>
                    </a:lnTo>
                    <a:lnTo>
                      <a:pt x="20" y="750"/>
                    </a:lnTo>
                    <a:lnTo>
                      <a:pt x="31" y="790"/>
                    </a:lnTo>
                    <a:lnTo>
                      <a:pt x="43" y="835"/>
                    </a:lnTo>
                    <a:lnTo>
                      <a:pt x="49" y="859"/>
                    </a:lnTo>
                    <a:lnTo>
                      <a:pt x="53" y="883"/>
                    </a:lnTo>
                    <a:lnTo>
                      <a:pt x="57" y="908"/>
                    </a:lnTo>
                    <a:lnTo>
                      <a:pt x="60" y="933"/>
                    </a:lnTo>
                    <a:lnTo>
                      <a:pt x="63" y="958"/>
                    </a:lnTo>
                    <a:lnTo>
                      <a:pt x="63" y="982"/>
                    </a:lnTo>
                    <a:lnTo>
                      <a:pt x="63" y="982"/>
                    </a:lnTo>
                    <a:lnTo>
                      <a:pt x="63" y="1384"/>
                    </a:lnTo>
                    <a:lnTo>
                      <a:pt x="224" y="2168"/>
                    </a:lnTo>
                    <a:lnTo>
                      <a:pt x="224" y="2168"/>
                    </a:lnTo>
                    <a:lnTo>
                      <a:pt x="240" y="2056"/>
                    </a:lnTo>
                    <a:lnTo>
                      <a:pt x="257" y="1954"/>
                    </a:lnTo>
                    <a:lnTo>
                      <a:pt x="265" y="1907"/>
                    </a:lnTo>
                    <a:lnTo>
                      <a:pt x="274" y="1865"/>
                    </a:lnTo>
                    <a:lnTo>
                      <a:pt x="282" y="1830"/>
                    </a:lnTo>
                    <a:lnTo>
                      <a:pt x="289" y="1800"/>
                    </a:lnTo>
                    <a:lnTo>
                      <a:pt x="289" y="1800"/>
                    </a:lnTo>
                    <a:lnTo>
                      <a:pt x="300" y="1766"/>
                    </a:lnTo>
                    <a:lnTo>
                      <a:pt x="311" y="1733"/>
                    </a:lnTo>
                    <a:lnTo>
                      <a:pt x="324" y="1699"/>
                    </a:lnTo>
                    <a:lnTo>
                      <a:pt x="338" y="1666"/>
                    </a:lnTo>
                    <a:lnTo>
                      <a:pt x="352" y="1634"/>
                    </a:lnTo>
                    <a:lnTo>
                      <a:pt x="368" y="1603"/>
                    </a:lnTo>
                    <a:lnTo>
                      <a:pt x="396" y="1545"/>
                    </a:lnTo>
                    <a:lnTo>
                      <a:pt x="423" y="1495"/>
                    </a:lnTo>
                    <a:lnTo>
                      <a:pt x="445" y="1456"/>
                    </a:lnTo>
                    <a:lnTo>
                      <a:pt x="466" y="1422"/>
                    </a:lnTo>
                    <a:lnTo>
                      <a:pt x="466" y="1422"/>
                    </a:lnTo>
                    <a:lnTo>
                      <a:pt x="462" y="1455"/>
                    </a:lnTo>
                    <a:lnTo>
                      <a:pt x="455" y="1544"/>
                    </a:lnTo>
                    <a:lnTo>
                      <a:pt x="446" y="1676"/>
                    </a:lnTo>
                    <a:lnTo>
                      <a:pt x="442" y="1752"/>
                    </a:lnTo>
                    <a:lnTo>
                      <a:pt x="437" y="1834"/>
                    </a:lnTo>
                    <a:lnTo>
                      <a:pt x="434" y="1919"/>
                    </a:lnTo>
                    <a:lnTo>
                      <a:pt x="432" y="2006"/>
                    </a:lnTo>
                    <a:lnTo>
                      <a:pt x="432" y="2092"/>
                    </a:lnTo>
                    <a:lnTo>
                      <a:pt x="434" y="2176"/>
                    </a:lnTo>
                    <a:lnTo>
                      <a:pt x="435" y="2216"/>
                    </a:lnTo>
                    <a:lnTo>
                      <a:pt x="437" y="2256"/>
                    </a:lnTo>
                    <a:lnTo>
                      <a:pt x="441" y="2293"/>
                    </a:lnTo>
                    <a:lnTo>
                      <a:pt x="444" y="2331"/>
                    </a:lnTo>
                    <a:lnTo>
                      <a:pt x="448" y="2364"/>
                    </a:lnTo>
                    <a:lnTo>
                      <a:pt x="454" y="2397"/>
                    </a:lnTo>
                    <a:lnTo>
                      <a:pt x="459" y="2426"/>
                    </a:lnTo>
                    <a:lnTo>
                      <a:pt x="466" y="2454"/>
                    </a:lnTo>
                    <a:lnTo>
                      <a:pt x="466" y="2454"/>
                    </a:lnTo>
                    <a:lnTo>
                      <a:pt x="473" y="2485"/>
                    </a:lnTo>
                    <a:lnTo>
                      <a:pt x="482" y="2524"/>
                    </a:lnTo>
                    <a:lnTo>
                      <a:pt x="502" y="2628"/>
                    </a:lnTo>
                    <a:lnTo>
                      <a:pt x="524" y="2760"/>
                    </a:lnTo>
                    <a:lnTo>
                      <a:pt x="549" y="2913"/>
                    </a:lnTo>
                    <a:lnTo>
                      <a:pt x="805" y="1724"/>
                    </a:lnTo>
                    <a:lnTo>
                      <a:pt x="629" y="818"/>
                    </a:lnTo>
                    <a:close/>
                  </a:path>
                </a:pathLst>
              </a:custGeom>
              <a:solidFill>
                <a:srgbClr val="4E8F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a:ea typeface="+mn-ea"/>
                  <a:cs typeface="+mn-cs"/>
                </a:endParaRPr>
              </a:p>
            </p:txBody>
          </p:sp>
          <p:sp>
            <p:nvSpPr>
              <p:cNvPr id="20" name="Freeform 16"/>
              <p:cNvSpPr>
                <a:spLocks/>
              </p:cNvSpPr>
              <p:nvPr/>
            </p:nvSpPr>
            <p:spPr bwMode="auto">
              <a:xfrm>
                <a:off x="2560839" y="2881292"/>
                <a:ext cx="435131" cy="1225238"/>
              </a:xfrm>
              <a:custGeom>
                <a:avLst/>
                <a:gdLst>
                  <a:gd name="T0" fmla="*/ 557 w 1594"/>
                  <a:gd name="T1" fmla="*/ 2265 h 4492"/>
                  <a:gd name="T2" fmla="*/ 572 w 1594"/>
                  <a:gd name="T3" fmla="*/ 2301 h 4492"/>
                  <a:gd name="T4" fmla="*/ 583 w 1594"/>
                  <a:gd name="T5" fmla="*/ 2341 h 4492"/>
                  <a:gd name="T6" fmla="*/ 590 w 1594"/>
                  <a:gd name="T7" fmla="*/ 2387 h 4492"/>
                  <a:gd name="T8" fmla="*/ 592 w 1594"/>
                  <a:gd name="T9" fmla="*/ 2436 h 4492"/>
                  <a:gd name="T10" fmla="*/ 591 w 1594"/>
                  <a:gd name="T11" fmla="*/ 2487 h 4492"/>
                  <a:gd name="T12" fmla="*/ 582 w 1594"/>
                  <a:gd name="T13" fmla="*/ 2598 h 4492"/>
                  <a:gd name="T14" fmla="*/ 561 w 1594"/>
                  <a:gd name="T15" fmla="*/ 2771 h 4492"/>
                  <a:gd name="T16" fmla="*/ 549 w 1594"/>
                  <a:gd name="T17" fmla="*/ 2885 h 4492"/>
                  <a:gd name="T18" fmla="*/ 546 w 1594"/>
                  <a:gd name="T19" fmla="*/ 2965 h 4492"/>
                  <a:gd name="T20" fmla="*/ 547 w 1594"/>
                  <a:gd name="T21" fmla="*/ 3015 h 4492"/>
                  <a:gd name="T22" fmla="*/ 553 w 1594"/>
                  <a:gd name="T23" fmla="*/ 3061 h 4492"/>
                  <a:gd name="T24" fmla="*/ 557 w 1594"/>
                  <a:gd name="T25" fmla="*/ 3083 h 4492"/>
                  <a:gd name="T26" fmla="*/ 580 w 1594"/>
                  <a:gd name="T27" fmla="*/ 3209 h 4492"/>
                  <a:gd name="T28" fmla="*/ 612 w 1594"/>
                  <a:gd name="T29" fmla="*/ 3399 h 4492"/>
                  <a:gd name="T30" fmla="*/ 682 w 1594"/>
                  <a:gd name="T31" fmla="*/ 3872 h 4492"/>
                  <a:gd name="T32" fmla="*/ 771 w 1594"/>
                  <a:gd name="T33" fmla="*/ 4492 h 4492"/>
                  <a:gd name="T34" fmla="*/ 776 w 1594"/>
                  <a:gd name="T35" fmla="*/ 4419 h 4492"/>
                  <a:gd name="T36" fmla="*/ 812 w 1594"/>
                  <a:gd name="T37" fmla="*/ 3946 h 4492"/>
                  <a:gd name="T38" fmla="*/ 841 w 1594"/>
                  <a:gd name="T39" fmla="*/ 3620 h 4492"/>
                  <a:gd name="T40" fmla="*/ 876 w 1594"/>
                  <a:gd name="T41" fmla="*/ 3281 h 4492"/>
                  <a:gd name="T42" fmla="*/ 914 w 1594"/>
                  <a:gd name="T43" fmla="*/ 2968 h 4492"/>
                  <a:gd name="T44" fmla="*/ 934 w 1594"/>
                  <a:gd name="T45" fmla="*/ 2833 h 4492"/>
                  <a:gd name="T46" fmla="*/ 955 w 1594"/>
                  <a:gd name="T47" fmla="*/ 2719 h 4492"/>
                  <a:gd name="T48" fmla="*/ 976 w 1594"/>
                  <a:gd name="T49" fmla="*/ 2629 h 4492"/>
                  <a:gd name="T50" fmla="*/ 992 w 1594"/>
                  <a:gd name="T51" fmla="*/ 2580 h 4492"/>
                  <a:gd name="T52" fmla="*/ 997 w 1594"/>
                  <a:gd name="T53" fmla="*/ 2568 h 4492"/>
                  <a:gd name="T54" fmla="*/ 1045 w 1594"/>
                  <a:gd name="T55" fmla="*/ 2474 h 4492"/>
                  <a:gd name="T56" fmla="*/ 1099 w 1594"/>
                  <a:gd name="T57" fmla="*/ 2376 h 4492"/>
                  <a:gd name="T58" fmla="*/ 1158 w 1594"/>
                  <a:gd name="T59" fmla="*/ 2279 h 4492"/>
                  <a:gd name="T60" fmla="*/ 1268 w 1594"/>
                  <a:gd name="T61" fmla="*/ 2108 h 4492"/>
                  <a:gd name="T62" fmla="*/ 1350 w 1594"/>
                  <a:gd name="T63" fmla="*/ 1988 h 4492"/>
                  <a:gd name="T64" fmla="*/ 1594 w 1594"/>
                  <a:gd name="T65" fmla="*/ 0 h 4492"/>
                  <a:gd name="T66" fmla="*/ 54 w 1594"/>
                  <a:gd name="T67" fmla="*/ 768 h 4492"/>
                  <a:gd name="T68" fmla="*/ 118 w 1594"/>
                  <a:gd name="T69" fmla="*/ 977 h 4492"/>
                  <a:gd name="T70" fmla="*/ 267 w 1594"/>
                  <a:gd name="T71" fmla="*/ 1450 h 4492"/>
                  <a:gd name="T72" fmla="*/ 353 w 1594"/>
                  <a:gd name="T73" fmla="*/ 1714 h 4492"/>
                  <a:gd name="T74" fmla="*/ 435 w 1594"/>
                  <a:gd name="T75" fmla="*/ 1957 h 4492"/>
                  <a:gd name="T76" fmla="*/ 506 w 1594"/>
                  <a:gd name="T77" fmla="*/ 2151 h 4492"/>
                  <a:gd name="T78" fmla="*/ 534 w 1594"/>
                  <a:gd name="T79" fmla="*/ 2219 h 4492"/>
                  <a:gd name="T80" fmla="*/ 557 w 1594"/>
                  <a:gd name="T81" fmla="*/ 2265 h 44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94" h="4492">
                    <a:moveTo>
                      <a:pt x="557" y="2265"/>
                    </a:moveTo>
                    <a:lnTo>
                      <a:pt x="557" y="2265"/>
                    </a:lnTo>
                    <a:lnTo>
                      <a:pt x="566" y="2282"/>
                    </a:lnTo>
                    <a:lnTo>
                      <a:pt x="572" y="2301"/>
                    </a:lnTo>
                    <a:lnTo>
                      <a:pt x="579" y="2320"/>
                    </a:lnTo>
                    <a:lnTo>
                      <a:pt x="583" y="2341"/>
                    </a:lnTo>
                    <a:lnTo>
                      <a:pt x="588" y="2364"/>
                    </a:lnTo>
                    <a:lnTo>
                      <a:pt x="590" y="2387"/>
                    </a:lnTo>
                    <a:lnTo>
                      <a:pt x="592" y="2411"/>
                    </a:lnTo>
                    <a:lnTo>
                      <a:pt x="592" y="2436"/>
                    </a:lnTo>
                    <a:lnTo>
                      <a:pt x="592" y="2461"/>
                    </a:lnTo>
                    <a:lnTo>
                      <a:pt x="591" y="2487"/>
                    </a:lnTo>
                    <a:lnTo>
                      <a:pt x="588" y="2542"/>
                    </a:lnTo>
                    <a:lnTo>
                      <a:pt x="582" y="2598"/>
                    </a:lnTo>
                    <a:lnTo>
                      <a:pt x="576" y="2655"/>
                    </a:lnTo>
                    <a:lnTo>
                      <a:pt x="561" y="2771"/>
                    </a:lnTo>
                    <a:lnTo>
                      <a:pt x="555" y="2828"/>
                    </a:lnTo>
                    <a:lnTo>
                      <a:pt x="549" y="2885"/>
                    </a:lnTo>
                    <a:lnTo>
                      <a:pt x="546" y="2939"/>
                    </a:lnTo>
                    <a:lnTo>
                      <a:pt x="546" y="2965"/>
                    </a:lnTo>
                    <a:lnTo>
                      <a:pt x="546" y="2990"/>
                    </a:lnTo>
                    <a:lnTo>
                      <a:pt x="547" y="3015"/>
                    </a:lnTo>
                    <a:lnTo>
                      <a:pt x="549" y="3038"/>
                    </a:lnTo>
                    <a:lnTo>
                      <a:pt x="553" y="3061"/>
                    </a:lnTo>
                    <a:lnTo>
                      <a:pt x="557" y="3083"/>
                    </a:lnTo>
                    <a:lnTo>
                      <a:pt x="557" y="3083"/>
                    </a:lnTo>
                    <a:lnTo>
                      <a:pt x="567" y="3136"/>
                    </a:lnTo>
                    <a:lnTo>
                      <a:pt x="580" y="3209"/>
                    </a:lnTo>
                    <a:lnTo>
                      <a:pt x="595" y="3297"/>
                    </a:lnTo>
                    <a:lnTo>
                      <a:pt x="612" y="3399"/>
                    </a:lnTo>
                    <a:lnTo>
                      <a:pt x="646" y="3628"/>
                    </a:lnTo>
                    <a:lnTo>
                      <a:pt x="682" y="3872"/>
                    </a:lnTo>
                    <a:lnTo>
                      <a:pt x="744" y="4304"/>
                    </a:lnTo>
                    <a:lnTo>
                      <a:pt x="771" y="4492"/>
                    </a:lnTo>
                    <a:lnTo>
                      <a:pt x="771" y="4492"/>
                    </a:lnTo>
                    <a:lnTo>
                      <a:pt x="776" y="4419"/>
                    </a:lnTo>
                    <a:lnTo>
                      <a:pt x="790" y="4225"/>
                    </a:lnTo>
                    <a:lnTo>
                      <a:pt x="812" y="3946"/>
                    </a:lnTo>
                    <a:lnTo>
                      <a:pt x="826" y="3786"/>
                    </a:lnTo>
                    <a:lnTo>
                      <a:pt x="841" y="3620"/>
                    </a:lnTo>
                    <a:lnTo>
                      <a:pt x="858" y="3450"/>
                    </a:lnTo>
                    <a:lnTo>
                      <a:pt x="876" y="3281"/>
                    </a:lnTo>
                    <a:lnTo>
                      <a:pt x="895" y="3120"/>
                    </a:lnTo>
                    <a:lnTo>
                      <a:pt x="914" y="2968"/>
                    </a:lnTo>
                    <a:lnTo>
                      <a:pt x="924" y="2899"/>
                    </a:lnTo>
                    <a:lnTo>
                      <a:pt x="934" y="2833"/>
                    </a:lnTo>
                    <a:lnTo>
                      <a:pt x="945" y="2774"/>
                    </a:lnTo>
                    <a:lnTo>
                      <a:pt x="955" y="2719"/>
                    </a:lnTo>
                    <a:lnTo>
                      <a:pt x="965" y="2670"/>
                    </a:lnTo>
                    <a:lnTo>
                      <a:pt x="976" y="2629"/>
                    </a:lnTo>
                    <a:lnTo>
                      <a:pt x="986" y="2594"/>
                    </a:lnTo>
                    <a:lnTo>
                      <a:pt x="992" y="2580"/>
                    </a:lnTo>
                    <a:lnTo>
                      <a:pt x="997" y="2568"/>
                    </a:lnTo>
                    <a:lnTo>
                      <a:pt x="997" y="2568"/>
                    </a:lnTo>
                    <a:lnTo>
                      <a:pt x="1020" y="2521"/>
                    </a:lnTo>
                    <a:lnTo>
                      <a:pt x="1045" y="2474"/>
                    </a:lnTo>
                    <a:lnTo>
                      <a:pt x="1072" y="2425"/>
                    </a:lnTo>
                    <a:lnTo>
                      <a:pt x="1099" y="2376"/>
                    </a:lnTo>
                    <a:lnTo>
                      <a:pt x="1129" y="2327"/>
                    </a:lnTo>
                    <a:lnTo>
                      <a:pt x="1158" y="2279"/>
                    </a:lnTo>
                    <a:lnTo>
                      <a:pt x="1216" y="2188"/>
                    </a:lnTo>
                    <a:lnTo>
                      <a:pt x="1268" y="2108"/>
                    </a:lnTo>
                    <a:lnTo>
                      <a:pt x="1311" y="2045"/>
                    </a:lnTo>
                    <a:lnTo>
                      <a:pt x="1350" y="1988"/>
                    </a:lnTo>
                    <a:lnTo>
                      <a:pt x="1350" y="944"/>
                    </a:lnTo>
                    <a:lnTo>
                      <a:pt x="1594" y="0"/>
                    </a:lnTo>
                    <a:lnTo>
                      <a:pt x="0" y="0"/>
                    </a:lnTo>
                    <a:lnTo>
                      <a:pt x="54" y="768"/>
                    </a:lnTo>
                    <a:lnTo>
                      <a:pt x="54" y="768"/>
                    </a:lnTo>
                    <a:lnTo>
                      <a:pt x="118" y="977"/>
                    </a:lnTo>
                    <a:lnTo>
                      <a:pt x="186" y="1195"/>
                    </a:lnTo>
                    <a:lnTo>
                      <a:pt x="267" y="1450"/>
                    </a:lnTo>
                    <a:lnTo>
                      <a:pt x="310" y="1583"/>
                    </a:lnTo>
                    <a:lnTo>
                      <a:pt x="353" y="1714"/>
                    </a:lnTo>
                    <a:lnTo>
                      <a:pt x="396" y="1840"/>
                    </a:lnTo>
                    <a:lnTo>
                      <a:pt x="435" y="1957"/>
                    </a:lnTo>
                    <a:lnTo>
                      <a:pt x="473" y="2061"/>
                    </a:lnTo>
                    <a:lnTo>
                      <a:pt x="506" y="2151"/>
                    </a:lnTo>
                    <a:lnTo>
                      <a:pt x="521" y="2188"/>
                    </a:lnTo>
                    <a:lnTo>
                      <a:pt x="534" y="2219"/>
                    </a:lnTo>
                    <a:lnTo>
                      <a:pt x="546" y="2245"/>
                    </a:lnTo>
                    <a:lnTo>
                      <a:pt x="557" y="2265"/>
                    </a:lnTo>
                    <a:lnTo>
                      <a:pt x="557" y="2265"/>
                    </a:lnTo>
                    <a:close/>
                  </a:path>
                </a:pathLst>
              </a:custGeom>
              <a:solidFill>
                <a:srgbClr val="4E8F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a:ea typeface="+mn-ea"/>
                  <a:cs typeface="+mn-cs"/>
                </a:endParaRPr>
              </a:p>
            </p:txBody>
          </p:sp>
          <p:sp>
            <p:nvSpPr>
              <p:cNvPr id="21" name="Freeform 17"/>
              <p:cNvSpPr>
                <a:spLocks/>
              </p:cNvSpPr>
              <p:nvPr/>
            </p:nvSpPr>
            <p:spPr bwMode="auto">
              <a:xfrm>
                <a:off x="3388570" y="2936910"/>
                <a:ext cx="494021" cy="837546"/>
              </a:xfrm>
              <a:custGeom>
                <a:avLst/>
                <a:gdLst>
                  <a:gd name="T0" fmla="*/ 867 w 1812"/>
                  <a:gd name="T1" fmla="*/ 0 h 3071"/>
                  <a:gd name="T2" fmla="*/ 0 w 1812"/>
                  <a:gd name="T3" fmla="*/ 2278 h 3071"/>
                  <a:gd name="T4" fmla="*/ 0 w 1812"/>
                  <a:gd name="T5" fmla="*/ 3071 h 3071"/>
                  <a:gd name="T6" fmla="*/ 1812 w 1812"/>
                  <a:gd name="T7" fmla="*/ 0 h 3071"/>
                  <a:gd name="T8" fmla="*/ 867 w 1812"/>
                  <a:gd name="T9" fmla="*/ 0 h 3071"/>
                </a:gdLst>
                <a:ahLst/>
                <a:cxnLst>
                  <a:cxn ang="0">
                    <a:pos x="T0" y="T1"/>
                  </a:cxn>
                  <a:cxn ang="0">
                    <a:pos x="T2" y="T3"/>
                  </a:cxn>
                  <a:cxn ang="0">
                    <a:pos x="T4" y="T5"/>
                  </a:cxn>
                  <a:cxn ang="0">
                    <a:pos x="T6" y="T7"/>
                  </a:cxn>
                  <a:cxn ang="0">
                    <a:pos x="T8" y="T9"/>
                  </a:cxn>
                </a:cxnLst>
                <a:rect l="0" t="0" r="r" b="b"/>
                <a:pathLst>
                  <a:path w="1812" h="3071">
                    <a:moveTo>
                      <a:pt x="867" y="0"/>
                    </a:moveTo>
                    <a:lnTo>
                      <a:pt x="0" y="2278"/>
                    </a:lnTo>
                    <a:lnTo>
                      <a:pt x="0" y="3071"/>
                    </a:lnTo>
                    <a:lnTo>
                      <a:pt x="1812" y="0"/>
                    </a:lnTo>
                    <a:lnTo>
                      <a:pt x="867" y="0"/>
                    </a:lnTo>
                    <a:close/>
                  </a:path>
                </a:pathLst>
              </a:custGeom>
              <a:solidFill>
                <a:srgbClr val="4E8F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a:ea typeface="+mn-ea"/>
                  <a:cs typeface="+mn-cs"/>
                </a:endParaRPr>
              </a:p>
            </p:txBody>
          </p:sp>
          <p:sp>
            <p:nvSpPr>
              <p:cNvPr id="22" name="Freeform 18"/>
              <p:cNvSpPr>
                <a:spLocks/>
              </p:cNvSpPr>
              <p:nvPr/>
            </p:nvSpPr>
            <p:spPr bwMode="auto">
              <a:xfrm>
                <a:off x="3848238" y="2881292"/>
                <a:ext cx="880077" cy="1406815"/>
              </a:xfrm>
              <a:custGeom>
                <a:avLst/>
                <a:gdLst>
                  <a:gd name="T0" fmla="*/ 2240 w 3227"/>
                  <a:gd name="T1" fmla="*/ 139 h 5160"/>
                  <a:gd name="T2" fmla="*/ 2106 w 3227"/>
                  <a:gd name="T3" fmla="*/ 338 h 5160"/>
                  <a:gd name="T4" fmla="*/ 1884 w 3227"/>
                  <a:gd name="T5" fmla="*/ 675 h 5160"/>
                  <a:gd name="T6" fmla="*/ 1713 w 3227"/>
                  <a:gd name="T7" fmla="*/ 941 h 5160"/>
                  <a:gd name="T8" fmla="*/ 1543 w 3227"/>
                  <a:gd name="T9" fmla="*/ 1210 h 5160"/>
                  <a:gd name="T10" fmla="*/ 1394 w 3227"/>
                  <a:gd name="T11" fmla="*/ 1458 h 5160"/>
                  <a:gd name="T12" fmla="*/ 1332 w 3227"/>
                  <a:gd name="T13" fmla="*/ 1567 h 5160"/>
                  <a:gd name="T14" fmla="*/ 1282 w 3227"/>
                  <a:gd name="T15" fmla="*/ 1661 h 5160"/>
                  <a:gd name="T16" fmla="*/ 1246 w 3227"/>
                  <a:gd name="T17" fmla="*/ 1737 h 5160"/>
                  <a:gd name="T18" fmla="*/ 1231 w 3227"/>
                  <a:gd name="T19" fmla="*/ 1775 h 5160"/>
                  <a:gd name="T20" fmla="*/ 1192 w 3227"/>
                  <a:gd name="T21" fmla="*/ 1883 h 5160"/>
                  <a:gd name="T22" fmla="*/ 1114 w 3227"/>
                  <a:gd name="T23" fmla="*/ 2111 h 5160"/>
                  <a:gd name="T24" fmla="*/ 905 w 3227"/>
                  <a:gd name="T25" fmla="*/ 2752 h 5160"/>
                  <a:gd name="T26" fmla="*/ 736 w 3227"/>
                  <a:gd name="T27" fmla="*/ 3264 h 5160"/>
                  <a:gd name="T28" fmla="*/ 553 w 3227"/>
                  <a:gd name="T29" fmla="*/ 3798 h 5160"/>
                  <a:gd name="T30" fmla="*/ 460 w 3227"/>
                  <a:gd name="T31" fmla="*/ 4063 h 5160"/>
                  <a:gd name="T32" fmla="*/ 365 w 3227"/>
                  <a:gd name="T33" fmla="*/ 4319 h 5160"/>
                  <a:gd name="T34" fmla="*/ 270 w 3227"/>
                  <a:gd name="T35" fmla="*/ 4561 h 5160"/>
                  <a:gd name="T36" fmla="*/ 178 w 3227"/>
                  <a:gd name="T37" fmla="*/ 4785 h 5160"/>
                  <a:gd name="T38" fmla="*/ 87 w 3227"/>
                  <a:gd name="T39" fmla="*/ 4985 h 5160"/>
                  <a:gd name="T40" fmla="*/ 22 w 3227"/>
                  <a:gd name="T41" fmla="*/ 5119 h 5160"/>
                  <a:gd name="T42" fmla="*/ 0 w 3227"/>
                  <a:gd name="T43" fmla="*/ 5160 h 5160"/>
                  <a:gd name="T44" fmla="*/ 565 w 3227"/>
                  <a:gd name="T45" fmla="*/ 4246 h 5160"/>
                  <a:gd name="T46" fmla="*/ 1067 w 3227"/>
                  <a:gd name="T47" fmla="*/ 3426 h 5160"/>
                  <a:gd name="T48" fmla="*/ 1429 w 3227"/>
                  <a:gd name="T49" fmla="*/ 2828 h 5160"/>
                  <a:gd name="T50" fmla="*/ 1536 w 3227"/>
                  <a:gd name="T51" fmla="*/ 2649 h 5160"/>
                  <a:gd name="T52" fmla="*/ 1727 w 3227"/>
                  <a:gd name="T53" fmla="*/ 2332 h 5160"/>
                  <a:gd name="T54" fmla="*/ 1952 w 3227"/>
                  <a:gd name="T55" fmla="*/ 1971 h 5160"/>
                  <a:gd name="T56" fmla="*/ 2196 w 3227"/>
                  <a:gd name="T57" fmla="*/ 1586 h 5160"/>
                  <a:gd name="T58" fmla="*/ 2687 w 3227"/>
                  <a:gd name="T59" fmla="*/ 826 h 5160"/>
                  <a:gd name="T60" fmla="*/ 3091 w 3227"/>
                  <a:gd name="T61" fmla="*/ 207 h 5160"/>
                  <a:gd name="T62" fmla="*/ 2597 w 3227"/>
                  <a:gd name="T63" fmla="*/ 0 h 5160"/>
                  <a:gd name="T64" fmla="*/ 2533 w 3227"/>
                  <a:gd name="T65" fmla="*/ 16 h 5160"/>
                  <a:gd name="T66" fmla="*/ 2416 w 3227"/>
                  <a:gd name="T67" fmla="*/ 49 h 5160"/>
                  <a:gd name="T68" fmla="*/ 2343 w 3227"/>
                  <a:gd name="T69" fmla="*/ 75 h 5160"/>
                  <a:gd name="T70" fmla="*/ 2302 w 3227"/>
                  <a:gd name="T71" fmla="*/ 93 h 5160"/>
                  <a:gd name="T72" fmla="*/ 2270 w 3227"/>
                  <a:gd name="T73" fmla="*/ 111 h 5160"/>
                  <a:gd name="T74" fmla="*/ 2248 w 3227"/>
                  <a:gd name="T75" fmla="*/ 129 h 5160"/>
                  <a:gd name="T76" fmla="*/ 2240 w 3227"/>
                  <a:gd name="T77" fmla="*/ 139 h 5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227" h="5160">
                    <a:moveTo>
                      <a:pt x="2240" y="139"/>
                    </a:moveTo>
                    <a:lnTo>
                      <a:pt x="2240" y="139"/>
                    </a:lnTo>
                    <a:lnTo>
                      <a:pt x="2203" y="192"/>
                    </a:lnTo>
                    <a:lnTo>
                      <a:pt x="2106" y="338"/>
                    </a:lnTo>
                    <a:lnTo>
                      <a:pt x="1966" y="552"/>
                    </a:lnTo>
                    <a:lnTo>
                      <a:pt x="1884" y="675"/>
                    </a:lnTo>
                    <a:lnTo>
                      <a:pt x="1799" y="806"/>
                    </a:lnTo>
                    <a:lnTo>
                      <a:pt x="1713" y="941"/>
                    </a:lnTo>
                    <a:lnTo>
                      <a:pt x="1627" y="1076"/>
                    </a:lnTo>
                    <a:lnTo>
                      <a:pt x="1543" y="1210"/>
                    </a:lnTo>
                    <a:lnTo>
                      <a:pt x="1465" y="1338"/>
                    </a:lnTo>
                    <a:lnTo>
                      <a:pt x="1394" y="1458"/>
                    </a:lnTo>
                    <a:lnTo>
                      <a:pt x="1361" y="1515"/>
                    </a:lnTo>
                    <a:lnTo>
                      <a:pt x="1332" y="1567"/>
                    </a:lnTo>
                    <a:lnTo>
                      <a:pt x="1306" y="1616"/>
                    </a:lnTo>
                    <a:lnTo>
                      <a:pt x="1282" y="1661"/>
                    </a:lnTo>
                    <a:lnTo>
                      <a:pt x="1262" y="1701"/>
                    </a:lnTo>
                    <a:lnTo>
                      <a:pt x="1246" y="1737"/>
                    </a:lnTo>
                    <a:lnTo>
                      <a:pt x="1246" y="1737"/>
                    </a:lnTo>
                    <a:lnTo>
                      <a:pt x="1231" y="1775"/>
                    </a:lnTo>
                    <a:lnTo>
                      <a:pt x="1212" y="1824"/>
                    </a:lnTo>
                    <a:lnTo>
                      <a:pt x="1192" y="1883"/>
                    </a:lnTo>
                    <a:lnTo>
                      <a:pt x="1168" y="1950"/>
                    </a:lnTo>
                    <a:lnTo>
                      <a:pt x="1114" y="2111"/>
                    </a:lnTo>
                    <a:lnTo>
                      <a:pt x="1051" y="2302"/>
                    </a:lnTo>
                    <a:lnTo>
                      <a:pt x="905" y="2752"/>
                    </a:lnTo>
                    <a:lnTo>
                      <a:pt x="822" y="3003"/>
                    </a:lnTo>
                    <a:lnTo>
                      <a:pt x="736" y="3264"/>
                    </a:lnTo>
                    <a:lnTo>
                      <a:pt x="646" y="3530"/>
                    </a:lnTo>
                    <a:lnTo>
                      <a:pt x="553" y="3798"/>
                    </a:lnTo>
                    <a:lnTo>
                      <a:pt x="507" y="3931"/>
                    </a:lnTo>
                    <a:lnTo>
                      <a:pt x="460" y="4063"/>
                    </a:lnTo>
                    <a:lnTo>
                      <a:pt x="412" y="4193"/>
                    </a:lnTo>
                    <a:lnTo>
                      <a:pt x="365" y="4319"/>
                    </a:lnTo>
                    <a:lnTo>
                      <a:pt x="317" y="4442"/>
                    </a:lnTo>
                    <a:lnTo>
                      <a:pt x="270" y="4561"/>
                    </a:lnTo>
                    <a:lnTo>
                      <a:pt x="224" y="4675"/>
                    </a:lnTo>
                    <a:lnTo>
                      <a:pt x="178" y="4785"/>
                    </a:lnTo>
                    <a:lnTo>
                      <a:pt x="132" y="4888"/>
                    </a:lnTo>
                    <a:lnTo>
                      <a:pt x="87" y="4985"/>
                    </a:lnTo>
                    <a:lnTo>
                      <a:pt x="44" y="5077"/>
                    </a:lnTo>
                    <a:lnTo>
                      <a:pt x="22" y="5119"/>
                    </a:lnTo>
                    <a:lnTo>
                      <a:pt x="0" y="5160"/>
                    </a:lnTo>
                    <a:lnTo>
                      <a:pt x="0" y="5160"/>
                    </a:lnTo>
                    <a:lnTo>
                      <a:pt x="164" y="4895"/>
                    </a:lnTo>
                    <a:lnTo>
                      <a:pt x="565" y="4246"/>
                    </a:lnTo>
                    <a:lnTo>
                      <a:pt x="812" y="3844"/>
                    </a:lnTo>
                    <a:lnTo>
                      <a:pt x="1067" y="3426"/>
                    </a:lnTo>
                    <a:lnTo>
                      <a:pt x="1315" y="3019"/>
                    </a:lnTo>
                    <a:lnTo>
                      <a:pt x="1429" y="2828"/>
                    </a:lnTo>
                    <a:lnTo>
                      <a:pt x="1536" y="2649"/>
                    </a:lnTo>
                    <a:lnTo>
                      <a:pt x="1536" y="2649"/>
                    </a:lnTo>
                    <a:lnTo>
                      <a:pt x="1626" y="2497"/>
                    </a:lnTo>
                    <a:lnTo>
                      <a:pt x="1727" y="2332"/>
                    </a:lnTo>
                    <a:lnTo>
                      <a:pt x="1836" y="2156"/>
                    </a:lnTo>
                    <a:lnTo>
                      <a:pt x="1952" y="1971"/>
                    </a:lnTo>
                    <a:lnTo>
                      <a:pt x="2073" y="1781"/>
                    </a:lnTo>
                    <a:lnTo>
                      <a:pt x="2196" y="1586"/>
                    </a:lnTo>
                    <a:lnTo>
                      <a:pt x="2445" y="1199"/>
                    </a:lnTo>
                    <a:lnTo>
                      <a:pt x="2687" y="826"/>
                    </a:lnTo>
                    <a:lnTo>
                      <a:pt x="2906" y="489"/>
                    </a:lnTo>
                    <a:lnTo>
                      <a:pt x="3091" y="207"/>
                    </a:lnTo>
                    <a:lnTo>
                      <a:pt x="3227" y="0"/>
                    </a:lnTo>
                    <a:lnTo>
                      <a:pt x="2597" y="0"/>
                    </a:lnTo>
                    <a:lnTo>
                      <a:pt x="2597" y="0"/>
                    </a:lnTo>
                    <a:lnTo>
                      <a:pt x="2533" y="16"/>
                    </a:lnTo>
                    <a:lnTo>
                      <a:pt x="2472" y="32"/>
                    </a:lnTo>
                    <a:lnTo>
                      <a:pt x="2416" y="49"/>
                    </a:lnTo>
                    <a:lnTo>
                      <a:pt x="2365" y="66"/>
                    </a:lnTo>
                    <a:lnTo>
                      <a:pt x="2343" y="75"/>
                    </a:lnTo>
                    <a:lnTo>
                      <a:pt x="2321" y="85"/>
                    </a:lnTo>
                    <a:lnTo>
                      <a:pt x="2302" y="93"/>
                    </a:lnTo>
                    <a:lnTo>
                      <a:pt x="2285" y="102"/>
                    </a:lnTo>
                    <a:lnTo>
                      <a:pt x="2270" y="111"/>
                    </a:lnTo>
                    <a:lnTo>
                      <a:pt x="2258" y="121"/>
                    </a:lnTo>
                    <a:lnTo>
                      <a:pt x="2248" y="129"/>
                    </a:lnTo>
                    <a:lnTo>
                      <a:pt x="2240" y="139"/>
                    </a:lnTo>
                    <a:lnTo>
                      <a:pt x="2240" y="139"/>
                    </a:lnTo>
                    <a:close/>
                  </a:path>
                </a:pathLst>
              </a:custGeom>
              <a:solidFill>
                <a:srgbClr val="4E8F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a:ea typeface="+mn-ea"/>
                  <a:cs typeface="+mn-cs"/>
                </a:endParaRPr>
              </a:p>
            </p:txBody>
          </p:sp>
          <p:sp>
            <p:nvSpPr>
              <p:cNvPr id="23" name="Freeform 19"/>
              <p:cNvSpPr>
                <a:spLocks/>
              </p:cNvSpPr>
              <p:nvPr/>
            </p:nvSpPr>
            <p:spPr bwMode="auto">
              <a:xfrm>
                <a:off x="4617079" y="2881292"/>
                <a:ext cx="497293" cy="533281"/>
              </a:xfrm>
              <a:custGeom>
                <a:avLst/>
                <a:gdLst>
                  <a:gd name="T0" fmla="*/ 1824 w 1824"/>
                  <a:gd name="T1" fmla="*/ 0 h 1950"/>
                  <a:gd name="T2" fmla="*/ 1144 w 1824"/>
                  <a:gd name="T3" fmla="*/ 0 h 1950"/>
                  <a:gd name="T4" fmla="*/ 0 w 1824"/>
                  <a:gd name="T5" fmla="*/ 1950 h 1950"/>
                  <a:gd name="T6" fmla="*/ 1824 w 1824"/>
                  <a:gd name="T7" fmla="*/ 0 h 1950"/>
                </a:gdLst>
                <a:ahLst/>
                <a:cxnLst>
                  <a:cxn ang="0">
                    <a:pos x="T0" y="T1"/>
                  </a:cxn>
                  <a:cxn ang="0">
                    <a:pos x="T2" y="T3"/>
                  </a:cxn>
                  <a:cxn ang="0">
                    <a:pos x="T4" y="T5"/>
                  </a:cxn>
                  <a:cxn ang="0">
                    <a:pos x="T6" y="T7"/>
                  </a:cxn>
                </a:cxnLst>
                <a:rect l="0" t="0" r="r" b="b"/>
                <a:pathLst>
                  <a:path w="1824" h="1950">
                    <a:moveTo>
                      <a:pt x="1824" y="0"/>
                    </a:moveTo>
                    <a:lnTo>
                      <a:pt x="1144" y="0"/>
                    </a:lnTo>
                    <a:lnTo>
                      <a:pt x="0" y="1950"/>
                    </a:lnTo>
                    <a:lnTo>
                      <a:pt x="1824" y="0"/>
                    </a:lnTo>
                    <a:close/>
                  </a:path>
                </a:pathLst>
              </a:custGeom>
              <a:solidFill>
                <a:srgbClr val="4E8F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a:ea typeface="+mn-ea"/>
                  <a:cs typeface="+mn-cs"/>
                </a:endParaRPr>
              </a:p>
            </p:txBody>
          </p:sp>
          <p:sp>
            <p:nvSpPr>
              <p:cNvPr id="24" name="Freeform 20"/>
              <p:cNvSpPr>
                <a:spLocks/>
              </p:cNvSpPr>
              <p:nvPr/>
            </p:nvSpPr>
            <p:spPr bwMode="auto">
              <a:xfrm>
                <a:off x="2202591" y="4356812"/>
                <a:ext cx="482571" cy="680506"/>
              </a:xfrm>
              <a:custGeom>
                <a:avLst/>
                <a:gdLst>
                  <a:gd name="T0" fmla="*/ 0 w 1774"/>
                  <a:gd name="T1" fmla="*/ 0 h 2492"/>
                  <a:gd name="T2" fmla="*/ 0 w 1774"/>
                  <a:gd name="T3" fmla="*/ 37 h 2492"/>
                  <a:gd name="T4" fmla="*/ 75 w 1774"/>
                  <a:gd name="T5" fmla="*/ 428 h 2492"/>
                  <a:gd name="T6" fmla="*/ 466 w 1774"/>
                  <a:gd name="T7" fmla="*/ 541 h 2492"/>
                  <a:gd name="T8" fmla="*/ 1774 w 1774"/>
                  <a:gd name="T9" fmla="*/ 2492 h 2492"/>
                  <a:gd name="T10" fmla="*/ 743 w 1774"/>
                  <a:gd name="T11" fmla="*/ 37 h 2492"/>
                  <a:gd name="T12" fmla="*/ 0 w 1774"/>
                  <a:gd name="T13" fmla="*/ 0 h 2492"/>
                </a:gdLst>
                <a:ahLst/>
                <a:cxnLst>
                  <a:cxn ang="0">
                    <a:pos x="T0" y="T1"/>
                  </a:cxn>
                  <a:cxn ang="0">
                    <a:pos x="T2" y="T3"/>
                  </a:cxn>
                  <a:cxn ang="0">
                    <a:pos x="T4" y="T5"/>
                  </a:cxn>
                  <a:cxn ang="0">
                    <a:pos x="T6" y="T7"/>
                  </a:cxn>
                  <a:cxn ang="0">
                    <a:pos x="T8" y="T9"/>
                  </a:cxn>
                  <a:cxn ang="0">
                    <a:pos x="T10" y="T11"/>
                  </a:cxn>
                  <a:cxn ang="0">
                    <a:pos x="T12" y="T13"/>
                  </a:cxn>
                </a:cxnLst>
                <a:rect l="0" t="0" r="r" b="b"/>
                <a:pathLst>
                  <a:path w="1774" h="2492">
                    <a:moveTo>
                      <a:pt x="0" y="0"/>
                    </a:moveTo>
                    <a:lnTo>
                      <a:pt x="0" y="37"/>
                    </a:lnTo>
                    <a:lnTo>
                      <a:pt x="75" y="428"/>
                    </a:lnTo>
                    <a:lnTo>
                      <a:pt x="466" y="541"/>
                    </a:lnTo>
                    <a:lnTo>
                      <a:pt x="1774" y="2492"/>
                    </a:lnTo>
                    <a:lnTo>
                      <a:pt x="743" y="37"/>
                    </a:lnTo>
                    <a:lnTo>
                      <a:pt x="0" y="0"/>
                    </a:lnTo>
                    <a:close/>
                  </a:path>
                </a:pathLst>
              </a:custGeom>
              <a:solidFill>
                <a:srgbClr val="4E8FC5"/>
              </a:solidFill>
              <a:ln w="9525">
                <a:solidFill>
                  <a:srgbClr val="4E8FC5"/>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a:ea typeface="+mn-ea"/>
                  <a:cs typeface="+mn-cs"/>
                </a:endParaRPr>
              </a:p>
            </p:txBody>
          </p:sp>
          <p:sp>
            <p:nvSpPr>
              <p:cNvPr id="25" name="Freeform 21"/>
              <p:cNvSpPr>
                <a:spLocks/>
              </p:cNvSpPr>
              <p:nvPr/>
            </p:nvSpPr>
            <p:spPr bwMode="auto">
              <a:xfrm>
                <a:off x="2802942" y="4468049"/>
                <a:ext cx="397508" cy="1614566"/>
              </a:xfrm>
              <a:custGeom>
                <a:avLst/>
                <a:gdLst>
                  <a:gd name="T0" fmla="*/ 0 w 1459"/>
                  <a:gd name="T1" fmla="*/ 0 h 5927"/>
                  <a:gd name="T2" fmla="*/ 868 w 1459"/>
                  <a:gd name="T3" fmla="*/ 2454 h 5927"/>
                  <a:gd name="T4" fmla="*/ 138 w 1459"/>
                  <a:gd name="T5" fmla="*/ 3623 h 5927"/>
                  <a:gd name="T6" fmla="*/ 742 w 1459"/>
                  <a:gd name="T7" fmla="*/ 5927 h 5927"/>
                  <a:gd name="T8" fmla="*/ 742 w 1459"/>
                  <a:gd name="T9" fmla="*/ 4756 h 5927"/>
                  <a:gd name="T10" fmla="*/ 1459 w 1459"/>
                  <a:gd name="T11" fmla="*/ 2780 h 5927"/>
                  <a:gd name="T12" fmla="*/ 1346 w 1459"/>
                  <a:gd name="T13" fmla="*/ 1459 h 5927"/>
                  <a:gd name="T14" fmla="*/ 0 w 1459"/>
                  <a:gd name="T15" fmla="*/ 0 h 59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59" h="5927">
                    <a:moveTo>
                      <a:pt x="0" y="0"/>
                    </a:moveTo>
                    <a:lnTo>
                      <a:pt x="868" y="2454"/>
                    </a:lnTo>
                    <a:lnTo>
                      <a:pt x="138" y="3623"/>
                    </a:lnTo>
                    <a:lnTo>
                      <a:pt x="742" y="5927"/>
                    </a:lnTo>
                    <a:lnTo>
                      <a:pt x="742" y="4756"/>
                    </a:lnTo>
                    <a:lnTo>
                      <a:pt x="1459" y="2780"/>
                    </a:lnTo>
                    <a:lnTo>
                      <a:pt x="1346" y="1459"/>
                    </a:lnTo>
                    <a:lnTo>
                      <a:pt x="0" y="0"/>
                    </a:lnTo>
                    <a:close/>
                  </a:path>
                </a:pathLst>
              </a:custGeom>
              <a:solidFill>
                <a:srgbClr val="4E8FC5"/>
              </a:solidFill>
              <a:ln w="28575">
                <a:solidFill>
                  <a:srgbClr val="4E8FC5"/>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a:ea typeface="+mn-ea"/>
                  <a:cs typeface="+mn-cs"/>
                </a:endParaRPr>
              </a:p>
            </p:txBody>
          </p:sp>
          <p:sp>
            <p:nvSpPr>
              <p:cNvPr id="26" name="Freeform 22"/>
              <p:cNvSpPr>
                <a:spLocks/>
              </p:cNvSpPr>
              <p:nvPr/>
            </p:nvSpPr>
            <p:spPr bwMode="auto">
              <a:xfrm>
                <a:off x="3447460" y="4078721"/>
                <a:ext cx="356611" cy="999494"/>
              </a:xfrm>
              <a:custGeom>
                <a:avLst/>
                <a:gdLst>
                  <a:gd name="T0" fmla="*/ 0 w 1308"/>
                  <a:gd name="T1" fmla="*/ 0 h 3664"/>
                  <a:gd name="T2" fmla="*/ 1205 w 1308"/>
                  <a:gd name="T3" fmla="*/ 3664 h 3664"/>
                  <a:gd name="T4" fmla="*/ 1208 w 1308"/>
                  <a:gd name="T5" fmla="*/ 3661 h 3664"/>
                  <a:gd name="T6" fmla="*/ 881 w 1308"/>
                  <a:gd name="T7" fmla="*/ 1497 h 3664"/>
                  <a:gd name="T8" fmla="*/ 1208 w 1308"/>
                  <a:gd name="T9" fmla="*/ 2605 h 3664"/>
                  <a:gd name="T10" fmla="*/ 1308 w 1308"/>
                  <a:gd name="T11" fmla="*/ 2367 h 3664"/>
                  <a:gd name="T12" fmla="*/ 1146 w 1308"/>
                  <a:gd name="T13" fmla="*/ 1094 h 3664"/>
                  <a:gd name="T14" fmla="*/ 0 w 1308"/>
                  <a:gd name="T15" fmla="*/ 0 h 36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08" h="3664">
                    <a:moveTo>
                      <a:pt x="0" y="0"/>
                    </a:moveTo>
                    <a:lnTo>
                      <a:pt x="1205" y="3664"/>
                    </a:lnTo>
                    <a:lnTo>
                      <a:pt x="1208" y="3661"/>
                    </a:lnTo>
                    <a:lnTo>
                      <a:pt x="881" y="1497"/>
                    </a:lnTo>
                    <a:lnTo>
                      <a:pt x="1208" y="2605"/>
                    </a:lnTo>
                    <a:lnTo>
                      <a:pt x="1308" y="2367"/>
                    </a:lnTo>
                    <a:lnTo>
                      <a:pt x="1146" y="1094"/>
                    </a:lnTo>
                    <a:lnTo>
                      <a:pt x="0" y="0"/>
                    </a:lnTo>
                    <a:close/>
                  </a:path>
                </a:pathLst>
              </a:custGeom>
              <a:solidFill>
                <a:srgbClr val="4E8F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45" name="Ellipse 44"/>
            <p:cNvSpPr/>
            <p:nvPr/>
          </p:nvSpPr>
          <p:spPr>
            <a:xfrm>
              <a:off x="8429575" y="5978795"/>
              <a:ext cx="45719" cy="4571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a:ea typeface="+mn-ea"/>
                <a:cs typeface="+mn-cs"/>
              </a:endParaRPr>
            </a:p>
          </p:txBody>
        </p:sp>
        <p:sp>
          <p:nvSpPr>
            <p:cNvPr id="46" name="Ellipse 45"/>
            <p:cNvSpPr/>
            <p:nvPr/>
          </p:nvSpPr>
          <p:spPr>
            <a:xfrm>
              <a:off x="6113380" y="1439066"/>
              <a:ext cx="45719" cy="4571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a:ea typeface="+mn-ea"/>
                <a:cs typeface="+mn-cs"/>
              </a:endParaRPr>
            </a:p>
          </p:txBody>
        </p:sp>
        <p:sp>
          <p:nvSpPr>
            <p:cNvPr id="47" name="Ellipse 46"/>
            <p:cNvSpPr/>
            <p:nvPr/>
          </p:nvSpPr>
          <p:spPr>
            <a:xfrm>
              <a:off x="8561652" y="1439066"/>
              <a:ext cx="45719" cy="4571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a:ea typeface="+mn-ea"/>
                <a:cs typeface="+mn-cs"/>
              </a:endParaRPr>
            </a:p>
          </p:txBody>
        </p:sp>
        <p:sp>
          <p:nvSpPr>
            <p:cNvPr id="48" name="Ellipse 47"/>
            <p:cNvSpPr/>
            <p:nvPr/>
          </p:nvSpPr>
          <p:spPr>
            <a:xfrm>
              <a:off x="8561652" y="6352569"/>
              <a:ext cx="45719" cy="4571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50" name="Connecteur droit 49"/>
            <p:cNvCxnSpPr>
              <a:stCxn id="45" idx="0"/>
            </p:cNvCxnSpPr>
            <p:nvPr/>
          </p:nvCxnSpPr>
          <p:spPr>
            <a:xfrm>
              <a:off x="8452435" y="5978794"/>
              <a:ext cx="2683879" cy="0"/>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cxnSp>
          <p:nvCxnSpPr>
            <p:cNvPr id="52" name="Connecteur droit 51"/>
            <p:cNvCxnSpPr/>
            <p:nvPr/>
          </p:nvCxnSpPr>
          <p:spPr>
            <a:xfrm>
              <a:off x="6136239" y="1439065"/>
              <a:ext cx="1921357" cy="0"/>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sp>
          <p:nvSpPr>
            <p:cNvPr id="62" name="Ellipse 61"/>
            <p:cNvSpPr/>
            <p:nvPr/>
          </p:nvSpPr>
          <p:spPr>
            <a:xfrm>
              <a:off x="8561652" y="2852937"/>
              <a:ext cx="45719" cy="4571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64" name="Connecteur droit 63"/>
            <p:cNvCxnSpPr/>
            <p:nvPr/>
          </p:nvCxnSpPr>
          <p:spPr>
            <a:xfrm flipH="1">
              <a:off x="8071212" y="1439066"/>
              <a:ext cx="1" cy="1422597"/>
            </a:xfrm>
            <a:prstGeom prst="line">
              <a:avLst/>
            </a:prstGeom>
            <a:ln w="5715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6" name="Connecteur droit 65"/>
            <p:cNvCxnSpPr/>
            <p:nvPr/>
          </p:nvCxnSpPr>
          <p:spPr>
            <a:xfrm flipV="1">
              <a:off x="8071212" y="2893562"/>
              <a:ext cx="5967" cy="3459007"/>
            </a:xfrm>
            <a:prstGeom prst="line">
              <a:avLst/>
            </a:prstGeom>
            <a:ln w="57150">
              <a:solidFill>
                <a:schemeClr val="bg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7" name="Rectangle 66"/>
            <p:cNvSpPr/>
            <p:nvPr/>
          </p:nvSpPr>
          <p:spPr>
            <a:xfrm>
              <a:off x="7536160" y="6597352"/>
              <a:ext cx="3109392" cy="230832"/>
            </a:xfrm>
            <a:prstGeom prst="rect">
              <a:avLst/>
            </a:prstGeom>
          </p:spPr>
          <p:txBody>
            <a:bodyPr wrap="square">
              <a:spAutoFit/>
            </a:bodyPr>
            <a:lstStyle/>
            <a:p>
              <a:pPr marL="0" marR="0" lvl="0" indent="0" algn="r" defTabSz="914400" rtl="0" eaLnBrk="1" fontAlgn="base"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4F81BD"/>
                  </a:solidFill>
                  <a:effectLst/>
                  <a:uLnTx/>
                  <a:uFillTx/>
                  <a:latin typeface="Calibri"/>
                  <a:ea typeface="+mn-ea"/>
                  <a:cs typeface="+mn-cs"/>
                </a:rPr>
                <a:t>This work is licensed under a </a:t>
              </a:r>
              <a:r>
                <a:rPr kumimoji="0" lang="en-US" sz="900" b="0" i="0" u="none" strike="noStrike" kern="1200" cap="none" spc="0" normalizeH="0" baseline="0" noProof="0" dirty="0">
                  <a:ln>
                    <a:noFill/>
                  </a:ln>
                  <a:solidFill>
                    <a:srgbClr val="4F81BD"/>
                  </a:solidFill>
                  <a:effectLst/>
                  <a:uLnTx/>
                  <a:uFillTx/>
                  <a:latin typeface="Calibri"/>
                  <a:ea typeface="+mn-ea"/>
                  <a:cs typeface="+mn-cs"/>
                  <a:hlinkClick r:id="rId3"/>
                </a:rPr>
                <a:t>Creative Commons Attribution</a:t>
              </a:r>
              <a:endParaRPr kumimoji="0" lang="en-US" sz="900" b="0" i="0" u="none" strike="noStrike" kern="1200" cap="none" spc="0" normalizeH="0" baseline="0" noProof="0" dirty="0">
                <a:ln>
                  <a:noFill/>
                </a:ln>
                <a:solidFill>
                  <a:srgbClr val="4F81BD"/>
                </a:solidFill>
                <a:effectLst/>
                <a:uLnTx/>
                <a:uFillTx/>
                <a:latin typeface="Calibri"/>
                <a:ea typeface="+mn-ea"/>
                <a:cs typeface="+mn-cs"/>
              </a:endParaRPr>
            </a:p>
          </p:txBody>
        </p:sp>
        <p:sp>
          <p:nvSpPr>
            <p:cNvPr id="68" name="Rectangle 67">
              <a:hlinkClick r:id="rId4"/>
            </p:cNvPr>
            <p:cNvSpPr/>
            <p:nvPr/>
          </p:nvSpPr>
          <p:spPr>
            <a:xfrm>
              <a:off x="2333467" y="6597352"/>
              <a:ext cx="3109392" cy="230832"/>
            </a:xfrm>
            <a:prstGeom prst="rect">
              <a:avLst/>
            </a:prstGeom>
          </p:spPr>
          <p:txBody>
            <a:bodyPr wrap="square">
              <a:spAutoFit/>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4F81BD"/>
                  </a:solidFill>
                  <a:effectLst/>
                  <a:uLnTx/>
                  <a:uFillTx/>
                  <a:latin typeface="Calibri"/>
                  <a:ea typeface="+mn-ea"/>
                  <a:cs typeface="+mn-cs"/>
                </a:rPr>
                <a:t>© Copyright Showeet.com</a:t>
              </a:r>
            </a:p>
          </p:txBody>
        </p:sp>
        <p:sp>
          <p:nvSpPr>
            <p:cNvPr id="70" name="ZoneTexte 69"/>
            <p:cNvSpPr txBox="1"/>
            <p:nvPr/>
          </p:nvSpPr>
          <p:spPr>
            <a:xfrm>
              <a:off x="8762131" y="1757510"/>
              <a:ext cx="1210588" cy="4001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000" b="1" i="0" u="none" strike="noStrike" kern="1200" cap="small" spc="0" normalizeH="0" baseline="0" noProof="0" dirty="0">
                  <a:ln>
                    <a:noFill/>
                  </a:ln>
                  <a:solidFill>
                    <a:srgbClr val="1F497D">
                      <a:lumMod val="75000"/>
                      <a:lumOff val="25000"/>
                    </a:srgbClr>
                  </a:solidFill>
                  <a:effectLst/>
                  <a:uLnTx/>
                  <a:uFillTx/>
                  <a:latin typeface="Calibri"/>
                  <a:ea typeface="新細明體" panose="02020500000000000000" pitchFamily="18" charset="-120"/>
                  <a:cs typeface="+mn-cs"/>
                </a:rPr>
                <a:t>人机界面</a:t>
              </a:r>
              <a:endParaRPr kumimoji="0" lang="en-US" sz="2000" b="1" i="0" u="none" strike="noStrike" kern="1200" cap="small" spc="0" normalizeH="0" baseline="0" noProof="0" dirty="0">
                <a:ln>
                  <a:noFill/>
                </a:ln>
                <a:solidFill>
                  <a:srgbClr val="1F497D">
                    <a:lumMod val="75000"/>
                    <a:lumOff val="25000"/>
                  </a:srgbClr>
                </a:solidFill>
                <a:effectLst/>
                <a:uLnTx/>
                <a:uFillTx/>
                <a:latin typeface="Calibri"/>
                <a:ea typeface="+mn-ea"/>
                <a:cs typeface="+mn-cs"/>
              </a:endParaRPr>
            </a:p>
          </p:txBody>
        </p:sp>
        <p:sp>
          <p:nvSpPr>
            <p:cNvPr id="72" name="ZoneTexte 71"/>
            <p:cNvSpPr txBox="1"/>
            <p:nvPr/>
          </p:nvSpPr>
          <p:spPr>
            <a:xfrm>
              <a:off x="8563175" y="4139821"/>
              <a:ext cx="1723549" cy="120032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1" i="0" u="none" strike="noStrike" kern="1200" cap="small" spc="0" normalizeH="0" baseline="0" noProof="0" dirty="0">
                  <a:ln>
                    <a:noFill/>
                  </a:ln>
                  <a:solidFill>
                    <a:prstClr val="white"/>
                  </a:solidFill>
                  <a:effectLst>
                    <a:outerShdw blurRad="38100" dist="38100" dir="2700000" algn="tl">
                      <a:srgbClr val="000000">
                        <a:alpha val="43137"/>
                      </a:srgbClr>
                    </a:outerShdw>
                  </a:effectLst>
                  <a:uLnTx/>
                  <a:uFillTx/>
                  <a:latin typeface="Calibri"/>
                  <a:ea typeface="新細明體" panose="02020500000000000000" pitchFamily="18" charset="-120"/>
                  <a:cs typeface="+mn-cs"/>
                </a:rPr>
                <a:t>算力与通信</a:t>
              </a:r>
              <a:endParaRPr kumimoji="0" lang="en-US" altLang="zh-TW" sz="2400" b="1" i="0" u="none" strike="noStrike" kern="1200" cap="small" spc="0" normalizeH="0" baseline="0" noProof="0" dirty="0">
                <a:ln>
                  <a:noFill/>
                </a:ln>
                <a:solidFill>
                  <a:prstClr val="white"/>
                </a:solidFill>
                <a:effectLst>
                  <a:outerShdw blurRad="38100" dist="38100" dir="2700000" algn="tl">
                    <a:srgbClr val="000000">
                      <a:alpha val="43137"/>
                    </a:srgbClr>
                  </a:outerShdw>
                </a:effectLst>
                <a:uLnTx/>
                <a:uFillTx/>
                <a:latin typeface="Calibri"/>
                <a:ea typeface="新細明體" panose="02020500000000000000" pitchFamily="18" charset="-120"/>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1" i="0" u="none" strike="noStrike" kern="1200" cap="small" spc="0" normalizeH="0" baseline="0" noProof="0" dirty="0">
                  <a:ln>
                    <a:noFill/>
                  </a:ln>
                  <a:solidFill>
                    <a:prstClr val="white"/>
                  </a:solidFill>
                  <a:effectLst>
                    <a:outerShdw blurRad="38100" dist="38100" dir="2700000" algn="tl">
                      <a:srgbClr val="000000">
                        <a:alpha val="43137"/>
                      </a:srgbClr>
                    </a:outerShdw>
                  </a:effectLst>
                  <a:uLnTx/>
                  <a:uFillTx/>
                  <a:latin typeface="Calibri"/>
                  <a:ea typeface="新細明體" panose="02020500000000000000" pitchFamily="18" charset="-120"/>
                  <a:cs typeface="+mn-cs"/>
                </a:rPr>
                <a:t>的</a:t>
              </a:r>
              <a:endParaRPr kumimoji="0" lang="en-US" altLang="zh-TW" sz="2400" b="1" i="0" u="none" strike="noStrike" kern="1200" cap="small" spc="0" normalizeH="0" baseline="0" noProof="0" dirty="0">
                <a:ln>
                  <a:noFill/>
                </a:ln>
                <a:solidFill>
                  <a:prstClr val="white"/>
                </a:solidFill>
                <a:effectLst>
                  <a:outerShdw blurRad="38100" dist="38100" dir="2700000" algn="tl">
                    <a:srgbClr val="000000">
                      <a:alpha val="43137"/>
                    </a:srgbClr>
                  </a:outerShdw>
                </a:effectLst>
                <a:uLnTx/>
                <a:uFillTx/>
                <a:latin typeface="Calibri"/>
                <a:ea typeface="新細明體" panose="02020500000000000000" pitchFamily="18" charset="-120"/>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1" i="0" u="none" strike="noStrike" kern="1200" cap="small" spc="0" normalizeH="0" baseline="0" noProof="0" dirty="0">
                  <a:ln>
                    <a:noFill/>
                  </a:ln>
                  <a:solidFill>
                    <a:prstClr val="white"/>
                  </a:solidFill>
                  <a:effectLst>
                    <a:outerShdw blurRad="38100" dist="38100" dir="2700000" algn="tl">
                      <a:srgbClr val="000000">
                        <a:alpha val="43137"/>
                      </a:srgbClr>
                    </a:outerShdw>
                  </a:effectLst>
                  <a:uLnTx/>
                  <a:uFillTx/>
                  <a:latin typeface="Calibri"/>
                  <a:ea typeface="新細明體" panose="02020500000000000000" pitchFamily="18" charset="-120"/>
                  <a:cs typeface="+mn-cs"/>
                </a:rPr>
                <a:t>基础建设</a:t>
              </a:r>
              <a:endParaRPr kumimoji="0" lang="en-US" sz="2400" b="1" i="0" u="none" strike="noStrike" kern="1200" cap="small" spc="0" normalizeH="0" baseline="0" noProof="0" dirty="0">
                <a:ln>
                  <a:noFill/>
                </a:ln>
                <a:solidFill>
                  <a:prstClr val="white"/>
                </a:solidFill>
                <a:effectLst>
                  <a:outerShdw blurRad="38100" dist="38100" dir="2700000" algn="tl">
                    <a:srgbClr val="000000">
                      <a:alpha val="43137"/>
                    </a:srgbClr>
                  </a:outerShdw>
                </a:effectLst>
                <a:uLnTx/>
                <a:uFillTx/>
                <a:latin typeface="Calibri"/>
                <a:ea typeface="+mn-ea"/>
                <a:cs typeface="+mn-cs"/>
              </a:endParaRPr>
            </a:p>
          </p:txBody>
        </p:sp>
        <p:sp>
          <p:nvSpPr>
            <p:cNvPr id="31" name="Flèche vers le bas 30"/>
            <p:cNvSpPr/>
            <p:nvPr/>
          </p:nvSpPr>
          <p:spPr>
            <a:xfrm>
              <a:off x="8894745" y="2893293"/>
              <a:ext cx="936104" cy="1097646"/>
            </a:xfrm>
            <a:prstGeom prst="downArrow">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a:ea typeface="+mn-ea"/>
                <a:cs typeface="+mn-cs"/>
              </a:endParaRPr>
            </a:p>
          </p:txBody>
        </p:sp>
        <p:grpSp>
          <p:nvGrpSpPr>
            <p:cNvPr id="53" name="Groupe 38">
              <a:extLst>
                <a:ext uri="{FF2B5EF4-FFF2-40B4-BE49-F238E27FC236}">
                  <a16:creationId xmlns:a16="http://schemas.microsoft.com/office/drawing/2014/main" id="{2B110820-607E-5E4C-9365-6547EB29FBD2}"/>
                </a:ext>
              </a:extLst>
            </p:cNvPr>
            <p:cNvGrpSpPr/>
            <p:nvPr/>
          </p:nvGrpSpPr>
          <p:grpSpPr>
            <a:xfrm rot="10800000">
              <a:off x="4530684" y="2902019"/>
              <a:ext cx="4411325" cy="3833189"/>
              <a:chOff x="1306156" y="2881292"/>
              <a:chExt cx="3932539" cy="3494136"/>
            </a:xfrm>
          </p:grpSpPr>
          <p:sp>
            <p:nvSpPr>
              <p:cNvPr id="54" name="Freeform 13">
                <a:extLst>
                  <a:ext uri="{FF2B5EF4-FFF2-40B4-BE49-F238E27FC236}">
                    <a16:creationId xmlns:a16="http://schemas.microsoft.com/office/drawing/2014/main" id="{0803703F-A57E-464A-B8E6-3FEB386BCC2D}"/>
                  </a:ext>
                </a:extLst>
              </p:cNvPr>
              <p:cNvSpPr>
                <a:spLocks noEditPoints="1"/>
              </p:cNvSpPr>
              <p:nvPr/>
            </p:nvSpPr>
            <p:spPr bwMode="auto">
              <a:xfrm>
                <a:off x="1306156" y="2881292"/>
                <a:ext cx="3932539" cy="3494136"/>
              </a:xfrm>
              <a:custGeom>
                <a:avLst/>
                <a:gdLst>
                  <a:gd name="T0" fmla="*/ 12550 w 14420"/>
                  <a:gd name="T1" fmla="*/ 0 h 12810"/>
                  <a:gd name="T2" fmla="*/ 12010 w 14420"/>
                  <a:gd name="T3" fmla="*/ 826 h 12810"/>
                  <a:gd name="T4" fmla="*/ 11275 w 14420"/>
                  <a:gd name="T5" fmla="*/ 1971 h 12810"/>
                  <a:gd name="T6" fmla="*/ 10859 w 14420"/>
                  <a:gd name="T7" fmla="*/ 2649 h 12810"/>
                  <a:gd name="T8" fmla="*/ 10390 w 14420"/>
                  <a:gd name="T9" fmla="*/ 3426 h 12810"/>
                  <a:gd name="T10" fmla="*/ 9323 w 14420"/>
                  <a:gd name="T11" fmla="*/ 5160 h 12810"/>
                  <a:gd name="T12" fmla="*/ 9410 w 14420"/>
                  <a:gd name="T13" fmla="*/ 4985 h 12810"/>
                  <a:gd name="T14" fmla="*/ 9593 w 14420"/>
                  <a:gd name="T15" fmla="*/ 4561 h 12810"/>
                  <a:gd name="T16" fmla="*/ 9783 w 14420"/>
                  <a:gd name="T17" fmla="*/ 4063 h 12810"/>
                  <a:gd name="T18" fmla="*/ 10059 w 14420"/>
                  <a:gd name="T19" fmla="*/ 3264 h 12810"/>
                  <a:gd name="T20" fmla="*/ 10437 w 14420"/>
                  <a:gd name="T21" fmla="*/ 2111 h 12810"/>
                  <a:gd name="T22" fmla="*/ 10554 w 14420"/>
                  <a:gd name="T23" fmla="*/ 1775 h 12810"/>
                  <a:gd name="T24" fmla="*/ 10605 w 14420"/>
                  <a:gd name="T25" fmla="*/ 1661 h 12810"/>
                  <a:gd name="T26" fmla="*/ 10717 w 14420"/>
                  <a:gd name="T27" fmla="*/ 1458 h 12810"/>
                  <a:gd name="T28" fmla="*/ 11036 w 14420"/>
                  <a:gd name="T29" fmla="*/ 941 h 12810"/>
                  <a:gd name="T30" fmla="*/ 11429 w 14420"/>
                  <a:gd name="T31" fmla="*/ 338 h 12810"/>
                  <a:gd name="T32" fmla="*/ 11571 w 14420"/>
                  <a:gd name="T33" fmla="*/ 129 h 12810"/>
                  <a:gd name="T34" fmla="*/ 11625 w 14420"/>
                  <a:gd name="T35" fmla="*/ 93 h 12810"/>
                  <a:gd name="T36" fmla="*/ 11739 w 14420"/>
                  <a:gd name="T37" fmla="*/ 49 h 12810"/>
                  <a:gd name="T38" fmla="*/ 6196 w 14420"/>
                  <a:gd name="T39" fmla="*/ 0 h 12810"/>
                  <a:gd name="T40" fmla="*/ 5913 w 14420"/>
                  <a:gd name="T41" fmla="*/ 2045 h 12810"/>
                  <a:gd name="T42" fmla="*/ 5731 w 14420"/>
                  <a:gd name="T43" fmla="*/ 2327 h 12810"/>
                  <a:gd name="T44" fmla="*/ 5622 w 14420"/>
                  <a:gd name="T45" fmla="*/ 2521 h 12810"/>
                  <a:gd name="T46" fmla="*/ 5588 w 14420"/>
                  <a:gd name="T47" fmla="*/ 2594 h 12810"/>
                  <a:gd name="T48" fmla="*/ 5547 w 14420"/>
                  <a:gd name="T49" fmla="*/ 2774 h 12810"/>
                  <a:gd name="T50" fmla="*/ 5497 w 14420"/>
                  <a:gd name="T51" fmla="*/ 3120 h 12810"/>
                  <a:gd name="T52" fmla="*/ 5428 w 14420"/>
                  <a:gd name="T53" fmla="*/ 3786 h 12810"/>
                  <a:gd name="T54" fmla="*/ 5373 w 14420"/>
                  <a:gd name="T55" fmla="*/ 4492 h 12810"/>
                  <a:gd name="T56" fmla="*/ 5248 w 14420"/>
                  <a:gd name="T57" fmla="*/ 3628 h 12810"/>
                  <a:gd name="T58" fmla="*/ 5169 w 14420"/>
                  <a:gd name="T59" fmla="*/ 3136 h 12810"/>
                  <a:gd name="T60" fmla="*/ 5151 w 14420"/>
                  <a:gd name="T61" fmla="*/ 3038 h 12810"/>
                  <a:gd name="T62" fmla="*/ 5148 w 14420"/>
                  <a:gd name="T63" fmla="*/ 2939 h 12810"/>
                  <a:gd name="T64" fmla="*/ 5178 w 14420"/>
                  <a:gd name="T65" fmla="*/ 2655 h 12810"/>
                  <a:gd name="T66" fmla="*/ 5194 w 14420"/>
                  <a:gd name="T67" fmla="*/ 2461 h 12810"/>
                  <a:gd name="T68" fmla="*/ 5190 w 14420"/>
                  <a:gd name="T69" fmla="*/ 2364 h 12810"/>
                  <a:gd name="T70" fmla="*/ 5168 w 14420"/>
                  <a:gd name="T71" fmla="*/ 2282 h 12810"/>
                  <a:gd name="T72" fmla="*/ 5136 w 14420"/>
                  <a:gd name="T73" fmla="*/ 2219 h 12810"/>
                  <a:gd name="T74" fmla="*/ 5037 w 14420"/>
                  <a:gd name="T75" fmla="*/ 1957 h 12810"/>
                  <a:gd name="T76" fmla="*/ 4869 w 14420"/>
                  <a:gd name="T77" fmla="*/ 1450 h 12810"/>
                  <a:gd name="T78" fmla="*/ 4602 w 14420"/>
                  <a:gd name="T79" fmla="*/ 0 h 12810"/>
                  <a:gd name="T80" fmla="*/ 1930 w 14420"/>
                  <a:gd name="T81" fmla="*/ 3025 h 12810"/>
                  <a:gd name="T82" fmla="*/ 1812 w 14420"/>
                  <a:gd name="T83" fmla="*/ 1925 h 12810"/>
                  <a:gd name="T84" fmla="*/ 1809 w 14420"/>
                  <a:gd name="T85" fmla="*/ 1474 h 12810"/>
                  <a:gd name="T86" fmla="*/ 1792 w 14420"/>
                  <a:gd name="T87" fmla="*/ 1376 h 12810"/>
                  <a:gd name="T88" fmla="*/ 1749 w 14420"/>
                  <a:gd name="T89" fmla="*/ 1234 h 12810"/>
                  <a:gd name="T90" fmla="*/ 2298 w 14420"/>
                  <a:gd name="T91" fmla="*/ 3454 h 12810"/>
                  <a:gd name="T92" fmla="*/ 2420 w 14420"/>
                  <a:gd name="T93" fmla="*/ 4268 h 12810"/>
                  <a:gd name="T94" fmla="*/ 2541 w 14420"/>
                  <a:gd name="T95" fmla="*/ 5135 h 12810"/>
                  <a:gd name="T96" fmla="*/ 2669 w 14420"/>
                  <a:gd name="T97" fmla="*/ 4897 h 12810"/>
                  <a:gd name="T98" fmla="*/ 2727 w 14420"/>
                  <a:gd name="T99" fmla="*/ 4761 h 12810"/>
                  <a:gd name="T100" fmla="*/ 4102 w 14420"/>
                  <a:gd name="T101" fmla="*/ 6719 h 12810"/>
                  <a:gd name="T102" fmla="*/ 9056 w 14420"/>
                  <a:gd name="T103" fmla="*/ 8056 h 12810"/>
                  <a:gd name="T104" fmla="*/ 9588 w 14420"/>
                  <a:gd name="T105" fmla="*/ 5738 h 12810"/>
                  <a:gd name="T106" fmla="*/ 201 w 14420"/>
                  <a:gd name="T107" fmla="*/ 63 h 12810"/>
                  <a:gd name="T108" fmla="*/ 3750 w 14420"/>
                  <a:gd name="T109" fmla="*/ 5952 h 12810"/>
                  <a:gd name="T110" fmla="*/ 4027 w 14420"/>
                  <a:gd name="T111" fmla="*/ 5448 h 12810"/>
                  <a:gd name="T112" fmla="*/ 6228 w 14420"/>
                  <a:gd name="T113" fmla="*/ 11741 h 12810"/>
                  <a:gd name="T114" fmla="*/ 6832 w 14420"/>
                  <a:gd name="T115" fmla="*/ 7273 h 12810"/>
                  <a:gd name="T116" fmla="*/ 7638 w 14420"/>
                  <a:gd name="T117" fmla="*/ 2479 h 128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4420" h="12810">
                    <a:moveTo>
                      <a:pt x="13965" y="0"/>
                    </a:moveTo>
                    <a:lnTo>
                      <a:pt x="12141" y="1950"/>
                    </a:lnTo>
                    <a:lnTo>
                      <a:pt x="13285" y="0"/>
                    </a:lnTo>
                    <a:lnTo>
                      <a:pt x="12550" y="0"/>
                    </a:lnTo>
                    <a:lnTo>
                      <a:pt x="12550" y="0"/>
                    </a:lnTo>
                    <a:lnTo>
                      <a:pt x="12414" y="207"/>
                    </a:lnTo>
                    <a:lnTo>
                      <a:pt x="12229" y="489"/>
                    </a:lnTo>
                    <a:lnTo>
                      <a:pt x="12010" y="826"/>
                    </a:lnTo>
                    <a:lnTo>
                      <a:pt x="11768" y="1199"/>
                    </a:lnTo>
                    <a:lnTo>
                      <a:pt x="11519" y="1586"/>
                    </a:lnTo>
                    <a:lnTo>
                      <a:pt x="11396" y="1781"/>
                    </a:lnTo>
                    <a:lnTo>
                      <a:pt x="11275" y="1971"/>
                    </a:lnTo>
                    <a:lnTo>
                      <a:pt x="11159" y="2156"/>
                    </a:lnTo>
                    <a:lnTo>
                      <a:pt x="11050" y="2332"/>
                    </a:lnTo>
                    <a:lnTo>
                      <a:pt x="10949" y="2497"/>
                    </a:lnTo>
                    <a:lnTo>
                      <a:pt x="10859" y="2649"/>
                    </a:lnTo>
                    <a:lnTo>
                      <a:pt x="10859" y="2649"/>
                    </a:lnTo>
                    <a:lnTo>
                      <a:pt x="10752" y="2828"/>
                    </a:lnTo>
                    <a:lnTo>
                      <a:pt x="10638" y="3019"/>
                    </a:lnTo>
                    <a:lnTo>
                      <a:pt x="10390" y="3426"/>
                    </a:lnTo>
                    <a:lnTo>
                      <a:pt x="10135" y="3844"/>
                    </a:lnTo>
                    <a:lnTo>
                      <a:pt x="9888" y="4246"/>
                    </a:lnTo>
                    <a:lnTo>
                      <a:pt x="9487" y="4895"/>
                    </a:lnTo>
                    <a:lnTo>
                      <a:pt x="9323" y="5160"/>
                    </a:lnTo>
                    <a:lnTo>
                      <a:pt x="9323" y="5160"/>
                    </a:lnTo>
                    <a:lnTo>
                      <a:pt x="9345" y="5119"/>
                    </a:lnTo>
                    <a:lnTo>
                      <a:pt x="9367" y="5077"/>
                    </a:lnTo>
                    <a:lnTo>
                      <a:pt x="9410" y="4985"/>
                    </a:lnTo>
                    <a:lnTo>
                      <a:pt x="9455" y="4888"/>
                    </a:lnTo>
                    <a:lnTo>
                      <a:pt x="9501" y="4785"/>
                    </a:lnTo>
                    <a:lnTo>
                      <a:pt x="9547" y="4675"/>
                    </a:lnTo>
                    <a:lnTo>
                      <a:pt x="9593" y="4561"/>
                    </a:lnTo>
                    <a:lnTo>
                      <a:pt x="9640" y="4442"/>
                    </a:lnTo>
                    <a:lnTo>
                      <a:pt x="9688" y="4319"/>
                    </a:lnTo>
                    <a:lnTo>
                      <a:pt x="9735" y="4193"/>
                    </a:lnTo>
                    <a:lnTo>
                      <a:pt x="9783" y="4063"/>
                    </a:lnTo>
                    <a:lnTo>
                      <a:pt x="9830" y="3931"/>
                    </a:lnTo>
                    <a:lnTo>
                      <a:pt x="9876" y="3798"/>
                    </a:lnTo>
                    <a:lnTo>
                      <a:pt x="9969" y="3530"/>
                    </a:lnTo>
                    <a:lnTo>
                      <a:pt x="10059" y="3264"/>
                    </a:lnTo>
                    <a:lnTo>
                      <a:pt x="10145" y="3003"/>
                    </a:lnTo>
                    <a:lnTo>
                      <a:pt x="10228" y="2752"/>
                    </a:lnTo>
                    <a:lnTo>
                      <a:pt x="10374" y="2302"/>
                    </a:lnTo>
                    <a:lnTo>
                      <a:pt x="10437" y="2111"/>
                    </a:lnTo>
                    <a:lnTo>
                      <a:pt x="10491" y="1950"/>
                    </a:lnTo>
                    <a:lnTo>
                      <a:pt x="10515" y="1883"/>
                    </a:lnTo>
                    <a:lnTo>
                      <a:pt x="10535" y="1824"/>
                    </a:lnTo>
                    <a:lnTo>
                      <a:pt x="10554" y="1775"/>
                    </a:lnTo>
                    <a:lnTo>
                      <a:pt x="10569" y="1737"/>
                    </a:lnTo>
                    <a:lnTo>
                      <a:pt x="10569" y="1737"/>
                    </a:lnTo>
                    <a:lnTo>
                      <a:pt x="10585" y="1701"/>
                    </a:lnTo>
                    <a:lnTo>
                      <a:pt x="10605" y="1661"/>
                    </a:lnTo>
                    <a:lnTo>
                      <a:pt x="10629" y="1616"/>
                    </a:lnTo>
                    <a:lnTo>
                      <a:pt x="10655" y="1567"/>
                    </a:lnTo>
                    <a:lnTo>
                      <a:pt x="10684" y="1515"/>
                    </a:lnTo>
                    <a:lnTo>
                      <a:pt x="10717" y="1458"/>
                    </a:lnTo>
                    <a:lnTo>
                      <a:pt x="10788" y="1338"/>
                    </a:lnTo>
                    <a:lnTo>
                      <a:pt x="10866" y="1210"/>
                    </a:lnTo>
                    <a:lnTo>
                      <a:pt x="10950" y="1076"/>
                    </a:lnTo>
                    <a:lnTo>
                      <a:pt x="11036" y="941"/>
                    </a:lnTo>
                    <a:lnTo>
                      <a:pt x="11122" y="806"/>
                    </a:lnTo>
                    <a:lnTo>
                      <a:pt x="11207" y="675"/>
                    </a:lnTo>
                    <a:lnTo>
                      <a:pt x="11289" y="552"/>
                    </a:lnTo>
                    <a:lnTo>
                      <a:pt x="11429" y="338"/>
                    </a:lnTo>
                    <a:lnTo>
                      <a:pt x="11526" y="192"/>
                    </a:lnTo>
                    <a:lnTo>
                      <a:pt x="11563" y="139"/>
                    </a:lnTo>
                    <a:lnTo>
                      <a:pt x="11563" y="139"/>
                    </a:lnTo>
                    <a:lnTo>
                      <a:pt x="11571" y="129"/>
                    </a:lnTo>
                    <a:lnTo>
                      <a:pt x="11581" y="121"/>
                    </a:lnTo>
                    <a:lnTo>
                      <a:pt x="11593" y="111"/>
                    </a:lnTo>
                    <a:lnTo>
                      <a:pt x="11608" y="102"/>
                    </a:lnTo>
                    <a:lnTo>
                      <a:pt x="11625" y="93"/>
                    </a:lnTo>
                    <a:lnTo>
                      <a:pt x="11644" y="85"/>
                    </a:lnTo>
                    <a:lnTo>
                      <a:pt x="11666" y="75"/>
                    </a:lnTo>
                    <a:lnTo>
                      <a:pt x="11688" y="66"/>
                    </a:lnTo>
                    <a:lnTo>
                      <a:pt x="11739" y="49"/>
                    </a:lnTo>
                    <a:lnTo>
                      <a:pt x="11795" y="32"/>
                    </a:lnTo>
                    <a:lnTo>
                      <a:pt x="11856" y="16"/>
                    </a:lnTo>
                    <a:lnTo>
                      <a:pt x="11920" y="0"/>
                    </a:lnTo>
                    <a:lnTo>
                      <a:pt x="6196" y="0"/>
                    </a:lnTo>
                    <a:lnTo>
                      <a:pt x="5952" y="944"/>
                    </a:lnTo>
                    <a:lnTo>
                      <a:pt x="5952" y="1988"/>
                    </a:lnTo>
                    <a:lnTo>
                      <a:pt x="5952" y="1988"/>
                    </a:lnTo>
                    <a:lnTo>
                      <a:pt x="5913" y="2045"/>
                    </a:lnTo>
                    <a:lnTo>
                      <a:pt x="5870" y="2108"/>
                    </a:lnTo>
                    <a:lnTo>
                      <a:pt x="5818" y="2188"/>
                    </a:lnTo>
                    <a:lnTo>
                      <a:pt x="5760" y="2279"/>
                    </a:lnTo>
                    <a:lnTo>
                      <a:pt x="5731" y="2327"/>
                    </a:lnTo>
                    <a:lnTo>
                      <a:pt x="5701" y="2376"/>
                    </a:lnTo>
                    <a:lnTo>
                      <a:pt x="5674" y="2425"/>
                    </a:lnTo>
                    <a:lnTo>
                      <a:pt x="5647" y="2474"/>
                    </a:lnTo>
                    <a:lnTo>
                      <a:pt x="5622" y="2521"/>
                    </a:lnTo>
                    <a:lnTo>
                      <a:pt x="5599" y="2568"/>
                    </a:lnTo>
                    <a:lnTo>
                      <a:pt x="5599" y="2568"/>
                    </a:lnTo>
                    <a:lnTo>
                      <a:pt x="5594" y="2580"/>
                    </a:lnTo>
                    <a:lnTo>
                      <a:pt x="5588" y="2594"/>
                    </a:lnTo>
                    <a:lnTo>
                      <a:pt x="5578" y="2629"/>
                    </a:lnTo>
                    <a:lnTo>
                      <a:pt x="5567" y="2670"/>
                    </a:lnTo>
                    <a:lnTo>
                      <a:pt x="5557" y="2719"/>
                    </a:lnTo>
                    <a:lnTo>
                      <a:pt x="5547" y="2774"/>
                    </a:lnTo>
                    <a:lnTo>
                      <a:pt x="5536" y="2833"/>
                    </a:lnTo>
                    <a:lnTo>
                      <a:pt x="5526" y="2899"/>
                    </a:lnTo>
                    <a:lnTo>
                      <a:pt x="5516" y="2968"/>
                    </a:lnTo>
                    <a:lnTo>
                      <a:pt x="5497" y="3120"/>
                    </a:lnTo>
                    <a:lnTo>
                      <a:pt x="5478" y="3281"/>
                    </a:lnTo>
                    <a:lnTo>
                      <a:pt x="5460" y="3450"/>
                    </a:lnTo>
                    <a:lnTo>
                      <a:pt x="5443" y="3620"/>
                    </a:lnTo>
                    <a:lnTo>
                      <a:pt x="5428" y="3786"/>
                    </a:lnTo>
                    <a:lnTo>
                      <a:pt x="5414" y="3946"/>
                    </a:lnTo>
                    <a:lnTo>
                      <a:pt x="5392" y="4225"/>
                    </a:lnTo>
                    <a:lnTo>
                      <a:pt x="5378" y="4419"/>
                    </a:lnTo>
                    <a:lnTo>
                      <a:pt x="5373" y="4492"/>
                    </a:lnTo>
                    <a:lnTo>
                      <a:pt x="5373" y="4492"/>
                    </a:lnTo>
                    <a:lnTo>
                      <a:pt x="5346" y="4304"/>
                    </a:lnTo>
                    <a:lnTo>
                      <a:pt x="5284" y="3872"/>
                    </a:lnTo>
                    <a:lnTo>
                      <a:pt x="5248" y="3628"/>
                    </a:lnTo>
                    <a:lnTo>
                      <a:pt x="5214" y="3399"/>
                    </a:lnTo>
                    <a:lnTo>
                      <a:pt x="5197" y="3297"/>
                    </a:lnTo>
                    <a:lnTo>
                      <a:pt x="5182" y="3209"/>
                    </a:lnTo>
                    <a:lnTo>
                      <a:pt x="5169" y="3136"/>
                    </a:lnTo>
                    <a:lnTo>
                      <a:pt x="5159" y="3083"/>
                    </a:lnTo>
                    <a:lnTo>
                      <a:pt x="5159" y="3083"/>
                    </a:lnTo>
                    <a:lnTo>
                      <a:pt x="5155" y="3061"/>
                    </a:lnTo>
                    <a:lnTo>
                      <a:pt x="5151" y="3038"/>
                    </a:lnTo>
                    <a:lnTo>
                      <a:pt x="5149" y="3015"/>
                    </a:lnTo>
                    <a:lnTo>
                      <a:pt x="5148" y="2990"/>
                    </a:lnTo>
                    <a:lnTo>
                      <a:pt x="5148" y="2965"/>
                    </a:lnTo>
                    <a:lnTo>
                      <a:pt x="5148" y="2939"/>
                    </a:lnTo>
                    <a:lnTo>
                      <a:pt x="5151" y="2885"/>
                    </a:lnTo>
                    <a:lnTo>
                      <a:pt x="5157" y="2828"/>
                    </a:lnTo>
                    <a:lnTo>
                      <a:pt x="5163" y="2771"/>
                    </a:lnTo>
                    <a:lnTo>
                      <a:pt x="5178" y="2655"/>
                    </a:lnTo>
                    <a:lnTo>
                      <a:pt x="5184" y="2598"/>
                    </a:lnTo>
                    <a:lnTo>
                      <a:pt x="5190" y="2542"/>
                    </a:lnTo>
                    <a:lnTo>
                      <a:pt x="5193" y="2487"/>
                    </a:lnTo>
                    <a:lnTo>
                      <a:pt x="5194" y="2461"/>
                    </a:lnTo>
                    <a:lnTo>
                      <a:pt x="5194" y="2436"/>
                    </a:lnTo>
                    <a:lnTo>
                      <a:pt x="5194" y="2411"/>
                    </a:lnTo>
                    <a:lnTo>
                      <a:pt x="5192" y="2387"/>
                    </a:lnTo>
                    <a:lnTo>
                      <a:pt x="5190" y="2364"/>
                    </a:lnTo>
                    <a:lnTo>
                      <a:pt x="5185" y="2341"/>
                    </a:lnTo>
                    <a:lnTo>
                      <a:pt x="5181" y="2320"/>
                    </a:lnTo>
                    <a:lnTo>
                      <a:pt x="5174" y="2301"/>
                    </a:lnTo>
                    <a:lnTo>
                      <a:pt x="5168" y="2282"/>
                    </a:lnTo>
                    <a:lnTo>
                      <a:pt x="5159" y="2265"/>
                    </a:lnTo>
                    <a:lnTo>
                      <a:pt x="5159" y="2265"/>
                    </a:lnTo>
                    <a:lnTo>
                      <a:pt x="5148" y="2245"/>
                    </a:lnTo>
                    <a:lnTo>
                      <a:pt x="5136" y="2219"/>
                    </a:lnTo>
                    <a:lnTo>
                      <a:pt x="5123" y="2188"/>
                    </a:lnTo>
                    <a:lnTo>
                      <a:pt x="5108" y="2151"/>
                    </a:lnTo>
                    <a:lnTo>
                      <a:pt x="5075" y="2061"/>
                    </a:lnTo>
                    <a:lnTo>
                      <a:pt x="5037" y="1957"/>
                    </a:lnTo>
                    <a:lnTo>
                      <a:pt x="4998" y="1840"/>
                    </a:lnTo>
                    <a:lnTo>
                      <a:pt x="4955" y="1714"/>
                    </a:lnTo>
                    <a:lnTo>
                      <a:pt x="4912" y="1583"/>
                    </a:lnTo>
                    <a:lnTo>
                      <a:pt x="4869" y="1450"/>
                    </a:lnTo>
                    <a:lnTo>
                      <a:pt x="4788" y="1195"/>
                    </a:lnTo>
                    <a:lnTo>
                      <a:pt x="4720" y="977"/>
                    </a:lnTo>
                    <a:lnTo>
                      <a:pt x="4656" y="768"/>
                    </a:lnTo>
                    <a:lnTo>
                      <a:pt x="4602" y="0"/>
                    </a:lnTo>
                    <a:lnTo>
                      <a:pt x="0" y="0"/>
                    </a:lnTo>
                    <a:lnTo>
                      <a:pt x="1913" y="3171"/>
                    </a:lnTo>
                    <a:lnTo>
                      <a:pt x="1913" y="3171"/>
                    </a:lnTo>
                    <a:lnTo>
                      <a:pt x="1930" y="3025"/>
                    </a:lnTo>
                    <a:lnTo>
                      <a:pt x="1949" y="2877"/>
                    </a:lnTo>
                    <a:lnTo>
                      <a:pt x="1973" y="2709"/>
                    </a:lnTo>
                    <a:lnTo>
                      <a:pt x="1812" y="1925"/>
                    </a:lnTo>
                    <a:lnTo>
                      <a:pt x="1812" y="1925"/>
                    </a:lnTo>
                    <a:lnTo>
                      <a:pt x="1812" y="1523"/>
                    </a:lnTo>
                    <a:lnTo>
                      <a:pt x="1812" y="1523"/>
                    </a:lnTo>
                    <a:lnTo>
                      <a:pt x="1812" y="1499"/>
                    </a:lnTo>
                    <a:lnTo>
                      <a:pt x="1809" y="1474"/>
                    </a:lnTo>
                    <a:lnTo>
                      <a:pt x="1806" y="1449"/>
                    </a:lnTo>
                    <a:lnTo>
                      <a:pt x="1802" y="1424"/>
                    </a:lnTo>
                    <a:lnTo>
                      <a:pt x="1798" y="1400"/>
                    </a:lnTo>
                    <a:lnTo>
                      <a:pt x="1792" y="1376"/>
                    </a:lnTo>
                    <a:lnTo>
                      <a:pt x="1780" y="1331"/>
                    </a:lnTo>
                    <a:lnTo>
                      <a:pt x="1769" y="1291"/>
                    </a:lnTo>
                    <a:lnTo>
                      <a:pt x="1758" y="1261"/>
                    </a:lnTo>
                    <a:lnTo>
                      <a:pt x="1749" y="1234"/>
                    </a:lnTo>
                    <a:lnTo>
                      <a:pt x="2265" y="541"/>
                    </a:lnTo>
                    <a:lnTo>
                      <a:pt x="2378" y="1359"/>
                    </a:lnTo>
                    <a:lnTo>
                      <a:pt x="2554" y="2265"/>
                    </a:lnTo>
                    <a:lnTo>
                      <a:pt x="2298" y="3454"/>
                    </a:lnTo>
                    <a:lnTo>
                      <a:pt x="2298" y="3454"/>
                    </a:lnTo>
                    <a:lnTo>
                      <a:pt x="2339" y="3710"/>
                    </a:lnTo>
                    <a:lnTo>
                      <a:pt x="2380" y="3987"/>
                    </a:lnTo>
                    <a:lnTo>
                      <a:pt x="2420" y="4268"/>
                    </a:lnTo>
                    <a:lnTo>
                      <a:pt x="2459" y="4534"/>
                    </a:lnTo>
                    <a:lnTo>
                      <a:pt x="2518" y="4961"/>
                    </a:lnTo>
                    <a:lnTo>
                      <a:pt x="2541" y="5135"/>
                    </a:lnTo>
                    <a:lnTo>
                      <a:pt x="2541" y="5135"/>
                    </a:lnTo>
                    <a:lnTo>
                      <a:pt x="2570" y="5084"/>
                    </a:lnTo>
                    <a:lnTo>
                      <a:pt x="2599" y="5032"/>
                    </a:lnTo>
                    <a:lnTo>
                      <a:pt x="2633" y="4967"/>
                    </a:lnTo>
                    <a:lnTo>
                      <a:pt x="2669" y="4897"/>
                    </a:lnTo>
                    <a:lnTo>
                      <a:pt x="2685" y="4861"/>
                    </a:lnTo>
                    <a:lnTo>
                      <a:pt x="2701" y="4826"/>
                    </a:lnTo>
                    <a:lnTo>
                      <a:pt x="2716" y="4793"/>
                    </a:lnTo>
                    <a:lnTo>
                      <a:pt x="2727" y="4761"/>
                    </a:lnTo>
                    <a:lnTo>
                      <a:pt x="2736" y="4732"/>
                    </a:lnTo>
                    <a:lnTo>
                      <a:pt x="2743" y="4707"/>
                    </a:lnTo>
                    <a:lnTo>
                      <a:pt x="3246" y="5989"/>
                    </a:lnTo>
                    <a:lnTo>
                      <a:pt x="4102" y="6719"/>
                    </a:lnTo>
                    <a:lnTo>
                      <a:pt x="4102" y="9136"/>
                    </a:lnTo>
                    <a:lnTo>
                      <a:pt x="6442" y="12810"/>
                    </a:lnTo>
                    <a:lnTo>
                      <a:pt x="7549" y="10495"/>
                    </a:lnTo>
                    <a:lnTo>
                      <a:pt x="9056" y="8056"/>
                    </a:lnTo>
                    <a:lnTo>
                      <a:pt x="7851" y="4392"/>
                    </a:lnTo>
                    <a:lnTo>
                      <a:pt x="8997" y="5486"/>
                    </a:lnTo>
                    <a:lnTo>
                      <a:pt x="9159" y="6759"/>
                    </a:lnTo>
                    <a:lnTo>
                      <a:pt x="9588" y="5738"/>
                    </a:lnTo>
                    <a:lnTo>
                      <a:pt x="10141" y="4027"/>
                    </a:lnTo>
                    <a:lnTo>
                      <a:pt x="14420" y="0"/>
                    </a:lnTo>
                    <a:lnTo>
                      <a:pt x="13965" y="0"/>
                    </a:lnTo>
                    <a:close/>
                    <a:moveTo>
                      <a:pt x="201" y="63"/>
                    </a:moveTo>
                    <a:lnTo>
                      <a:pt x="919" y="201"/>
                    </a:lnTo>
                    <a:lnTo>
                      <a:pt x="1635" y="2265"/>
                    </a:lnTo>
                    <a:lnTo>
                      <a:pt x="201" y="63"/>
                    </a:lnTo>
                    <a:close/>
                    <a:moveTo>
                      <a:pt x="3750" y="5952"/>
                    </a:moveTo>
                    <a:lnTo>
                      <a:pt x="3359" y="5839"/>
                    </a:lnTo>
                    <a:lnTo>
                      <a:pt x="3284" y="5448"/>
                    </a:lnTo>
                    <a:lnTo>
                      <a:pt x="3284" y="5411"/>
                    </a:lnTo>
                    <a:lnTo>
                      <a:pt x="4027" y="5448"/>
                    </a:lnTo>
                    <a:lnTo>
                      <a:pt x="5058" y="7903"/>
                    </a:lnTo>
                    <a:lnTo>
                      <a:pt x="3750" y="5952"/>
                    </a:lnTo>
                    <a:close/>
                    <a:moveTo>
                      <a:pt x="6228" y="10570"/>
                    </a:moveTo>
                    <a:lnTo>
                      <a:pt x="6228" y="11741"/>
                    </a:lnTo>
                    <a:lnTo>
                      <a:pt x="5624" y="9437"/>
                    </a:lnTo>
                    <a:lnTo>
                      <a:pt x="6354" y="8268"/>
                    </a:lnTo>
                    <a:lnTo>
                      <a:pt x="5486" y="5814"/>
                    </a:lnTo>
                    <a:lnTo>
                      <a:pt x="6832" y="7273"/>
                    </a:lnTo>
                    <a:lnTo>
                      <a:pt x="6945" y="8594"/>
                    </a:lnTo>
                    <a:lnTo>
                      <a:pt x="6228" y="10570"/>
                    </a:lnTo>
                    <a:close/>
                    <a:moveTo>
                      <a:pt x="7638" y="3272"/>
                    </a:moveTo>
                    <a:lnTo>
                      <a:pt x="7638" y="2479"/>
                    </a:lnTo>
                    <a:lnTo>
                      <a:pt x="8505" y="201"/>
                    </a:lnTo>
                    <a:lnTo>
                      <a:pt x="9450" y="201"/>
                    </a:lnTo>
                    <a:lnTo>
                      <a:pt x="7638" y="3272"/>
                    </a:lnTo>
                    <a:close/>
                  </a:path>
                </a:pathLst>
              </a:custGeom>
              <a:solidFill>
                <a:srgbClr val="63B2E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55" name="Freeform 14">
                <a:extLst>
                  <a:ext uri="{FF2B5EF4-FFF2-40B4-BE49-F238E27FC236}">
                    <a16:creationId xmlns:a16="http://schemas.microsoft.com/office/drawing/2014/main" id="{6DBAF8E6-6453-A34F-B7BD-4E3BC38B7B48}"/>
                  </a:ext>
                </a:extLst>
              </p:cNvPr>
              <p:cNvSpPr>
                <a:spLocks/>
              </p:cNvSpPr>
              <p:nvPr/>
            </p:nvSpPr>
            <p:spPr bwMode="auto">
              <a:xfrm>
                <a:off x="1361774" y="2899286"/>
                <a:ext cx="390964" cy="600351"/>
              </a:xfrm>
              <a:custGeom>
                <a:avLst/>
                <a:gdLst>
                  <a:gd name="T0" fmla="*/ 0 w 1434"/>
                  <a:gd name="T1" fmla="*/ 0 h 2202"/>
                  <a:gd name="T2" fmla="*/ 1434 w 1434"/>
                  <a:gd name="T3" fmla="*/ 2202 h 2202"/>
                  <a:gd name="T4" fmla="*/ 718 w 1434"/>
                  <a:gd name="T5" fmla="*/ 138 h 2202"/>
                  <a:gd name="T6" fmla="*/ 0 w 1434"/>
                  <a:gd name="T7" fmla="*/ 0 h 2202"/>
                </a:gdLst>
                <a:ahLst/>
                <a:cxnLst>
                  <a:cxn ang="0">
                    <a:pos x="T0" y="T1"/>
                  </a:cxn>
                  <a:cxn ang="0">
                    <a:pos x="T2" y="T3"/>
                  </a:cxn>
                  <a:cxn ang="0">
                    <a:pos x="T4" y="T5"/>
                  </a:cxn>
                  <a:cxn ang="0">
                    <a:pos x="T6" y="T7"/>
                  </a:cxn>
                </a:cxnLst>
                <a:rect l="0" t="0" r="r" b="b"/>
                <a:pathLst>
                  <a:path w="1434" h="2202">
                    <a:moveTo>
                      <a:pt x="0" y="0"/>
                    </a:moveTo>
                    <a:lnTo>
                      <a:pt x="1434" y="2202"/>
                    </a:lnTo>
                    <a:lnTo>
                      <a:pt x="718" y="138"/>
                    </a:lnTo>
                    <a:lnTo>
                      <a:pt x="0" y="0"/>
                    </a:lnTo>
                    <a:close/>
                  </a:path>
                </a:pathLst>
              </a:custGeom>
              <a:solidFill>
                <a:srgbClr val="4E8F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a:ea typeface="+mn-ea"/>
                  <a:cs typeface="+mn-cs"/>
                </a:endParaRPr>
              </a:p>
            </p:txBody>
          </p:sp>
          <p:sp>
            <p:nvSpPr>
              <p:cNvPr id="56" name="Freeform 15">
                <a:extLst>
                  <a:ext uri="{FF2B5EF4-FFF2-40B4-BE49-F238E27FC236}">
                    <a16:creationId xmlns:a16="http://schemas.microsoft.com/office/drawing/2014/main" id="{45407D2C-4070-E54C-812D-B94E98444C3D}"/>
                  </a:ext>
                </a:extLst>
              </p:cNvPr>
              <p:cNvSpPr>
                <a:spLocks/>
              </p:cNvSpPr>
              <p:nvPr/>
            </p:nvSpPr>
            <p:spPr bwMode="auto">
              <a:xfrm>
                <a:off x="1783818" y="3030152"/>
                <a:ext cx="219201" cy="793379"/>
              </a:xfrm>
              <a:custGeom>
                <a:avLst/>
                <a:gdLst>
                  <a:gd name="T0" fmla="*/ 629 w 805"/>
                  <a:gd name="T1" fmla="*/ 818 h 2913"/>
                  <a:gd name="T2" fmla="*/ 516 w 805"/>
                  <a:gd name="T3" fmla="*/ 0 h 2913"/>
                  <a:gd name="T4" fmla="*/ 0 w 805"/>
                  <a:gd name="T5" fmla="*/ 693 h 2913"/>
                  <a:gd name="T6" fmla="*/ 0 w 805"/>
                  <a:gd name="T7" fmla="*/ 693 h 2913"/>
                  <a:gd name="T8" fmla="*/ 9 w 805"/>
                  <a:gd name="T9" fmla="*/ 720 h 2913"/>
                  <a:gd name="T10" fmla="*/ 20 w 805"/>
                  <a:gd name="T11" fmla="*/ 750 h 2913"/>
                  <a:gd name="T12" fmla="*/ 31 w 805"/>
                  <a:gd name="T13" fmla="*/ 790 h 2913"/>
                  <a:gd name="T14" fmla="*/ 43 w 805"/>
                  <a:gd name="T15" fmla="*/ 835 h 2913"/>
                  <a:gd name="T16" fmla="*/ 49 w 805"/>
                  <a:gd name="T17" fmla="*/ 859 h 2913"/>
                  <a:gd name="T18" fmla="*/ 53 w 805"/>
                  <a:gd name="T19" fmla="*/ 883 h 2913"/>
                  <a:gd name="T20" fmla="*/ 57 w 805"/>
                  <a:gd name="T21" fmla="*/ 908 h 2913"/>
                  <a:gd name="T22" fmla="*/ 60 w 805"/>
                  <a:gd name="T23" fmla="*/ 933 h 2913"/>
                  <a:gd name="T24" fmla="*/ 63 w 805"/>
                  <a:gd name="T25" fmla="*/ 958 h 2913"/>
                  <a:gd name="T26" fmla="*/ 63 w 805"/>
                  <a:gd name="T27" fmla="*/ 982 h 2913"/>
                  <a:gd name="T28" fmla="*/ 63 w 805"/>
                  <a:gd name="T29" fmla="*/ 982 h 2913"/>
                  <a:gd name="T30" fmla="*/ 63 w 805"/>
                  <a:gd name="T31" fmla="*/ 1384 h 2913"/>
                  <a:gd name="T32" fmla="*/ 224 w 805"/>
                  <a:gd name="T33" fmla="*/ 2168 h 2913"/>
                  <a:gd name="T34" fmla="*/ 224 w 805"/>
                  <a:gd name="T35" fmla="*/ 2168 h 2913"/>
                  <a:gd name="T36" fmla="*/ 240 w 805"/>
                  <a:gd name="T37" fmla="*/ 2056 h 2913"/>
                  <a:gd name="T38" fmla="*/ 257 w 805"/>
                  <a:gd name="T39" fmla="*/ 1954 h 2913"/>
                  <a:gd name="T40" fmla="*/ 265 w 805"/>
                  <a:gd name="T41" fmla="*/ 1907 h 2913"/>
                  <a:gd name="T42" fmla="*/ 274 w 805"/>
                  <a:gd name="T43" fmla="*/ 1865 h 2913"/>
                  <a:gd name="T44" fmla="*/ 282 w 805"/>
                  <a:gd name="T45" fmla="*/ 1830 h 2913"/>
                  <a:gd name="T46" fmla="*/ 289 w 805"/>
                  <a:gd name="T47" fmla="*/ 1800 h 2913"/>
                  <a:gd name="T48" fmla="*/ 289 w 805"/>
                  <a:gd name="T49" fmla="*/ 1800 h 2913"/>
                  <a:gd name="T50" fmla="*/ 300 w 805"/>
                  <a:gd name="T51" fmla="*/ 1766 h 2913"/>
                  <a:gd name="T52" fmla="*/ 311 w 805"/>
                  <a:gd name="T53" fmla="*/ 1733 h 2913"/>
                  <a:gd name="T54" fmla="*/ 324 w 805"/>
                  <a:gd name="T55" fmla="*/ 1699 h 2913"/>
                  <a:gd name="T56" fmla="*/ 338 w 805"/>
                  <a:gd name="T57" fmla="*/ 1666 h 2913"/>
                  <a:gd name="T58" fmla="*/ 352 w 805"/>
                  <a:gd name="T59" fmla="*/ 1634 h 2913"/>
                  <a:gd name="T60" fmla="*/ 368 w 805"/>
                  <a:gd name="T61" fmla="*/ 1603 h 2913"/>
                  <a:gd name="T62" fmla="*/ 396 w 805"/>
                  <a:gd name="T63" fmla="*/ 1545 h 2913"/>
                  <a:gd name="T64" fmla="*/ 423 w 805"/>
                  <a:gd name="T65" fmla="*/ 1495 h 2913"/>
                  <a:gd name="T66" fmla="*/ 445 w 805"/>
                  <a:gd name="T67" fmla="*/ 1456 h 2913"/>
                  <a:gd name="T68" fmla="*/ 466 w 805"/>
                  <a:gd name="T69" fmla="*/ 1422 h 2913"/>
                  <a:gd name="T70" fmla="*/ 466 w 805"/>
                  <a:gd name="T71" fmla="*/ 1422 h 2913"/>
                  <a:gd name="T72" fmla="*/ 462 w 805"/>
                  <a:gd name="T73" fmla="*/ 1455 h 2913"/>
                  <a:gd name="T74" fmla="*/ 455 w 805"/>
                  <a:gd name="T75" fmla="*/ 1544 h 2913"/>
                  <a:gd name="T76" fmla="*/ 446 w 805"/>
                  <a:gd name="T77" fmla="*/ 1676 h 2913"/>
                  <a:gd name="T78" fmla="*/ 442 w 805"/>
                  <a:gd name="T79" fmla="*/ 1752 h 2913"/>
                  <a:gd name="T80" fmla="*/ 437 w 805"/>
                  <a:gd name="T81" fmla="*/ 1834 h 2913"/>
                  <a:gd name="T82" fmla="*/ 434 w 805"/>
                  <a:gd name="T83" fmla="*/ 1919 h 2913"/>
                  <a:gd name="T84" fmla="*/ 432 w 805"/>
                  <a:gd name="T85" fmla="*/ 2006 h 2913"/>
                  <a:gd name="T86" fmla="*/ 432 w 805"/>
                  <a:gd name="T87" fmla="*/ 2092 h 2913"/>
                  <a:gd name="T88" fmla="*/ 434 w 805"/>
                  <a:gd name="T89" fmla="*/ 2176 h 2913"/>
                  <a:gd name="T90" fmla="*/ 435 w 805"/>
                  <a:gd name="T91" fmla="*/ 2216 h 2913"/>
                  <a:gd name="T92" fmla="*/ 437 w 805"/>
                  <a:gd name="T93" fmla="*/ 2256 h 2913"/>
                  <a:gd name="T94" fmla="*/ 441 w 805"/>
                  <a:gd name="T95" fmla="*/ 2293 h 2913"/>
                  <a:gd name="T96" fmla="*/ 444 w 805"/>
                  <a:gd name="T97" fmla="*/ 2331 h 2913"/>
                  <a:gd name="T98" fmla="*/ 448 w 805"/>
                  <a:gd name="T99" fmla="*/ 2364 h 2913"/>
                  <a:gd name="T100" fmla="*/ 454 w 805"/>
                  <a:gd name="T101" fmla="*/ 2397 h 2913"/>
                  <a:gd name="T102" fmla="*/ 459 w 805"/>
                  <a:gd name="T103" fmla="*/ 2426 h 2913"/>
                  <a:gd name="T104" fmla="*/ 466 w 805"/>
                  <a:gd name="T105" fmla="*/ 2454 h 2913"/>
                  <a:gd name="T106" fmla="*/ 466 w 805"/>
                  <a:gd name="T107" fmla="*/ 2454 h 2913"/>
                  <a:gd name="T108" fmla="*/ 473 w 805"/>
                  <a:gd name="T109" fmla="*/ 2485 h 2913"/>
                  <a:gd name="T110" fmla="*/ 482 w 805"/>
                  <a:gd name="T111" fmla="*/ 2524 h 2913"/>
                  <a:gd name="T112" fmla="*/ 502 w 805"/>
                  <a:gd name="T113" fmla="*/ 2628 h 2913"/>
                  <a:gd name="T114" fmla="*/ 524 w 805"/>
                  <a:gd name="T115" fmla="*/ 2760 h 2913"/>
                  <a:gd name="T116" fmla="*/ 549 w 805"/>
                  <a:gd name="T117" fmla="*/ 2913 h 2913"/>
                  <a:gd name="T118" fmla="*/ 805 w 805"/>
                  <a:gd name="T119" fmla="*/ 1724 h 2913"/>
                  <a:gd name="T120" fmla="*/ 629 w 805"/>
                  <a:gd name="T121" fmla="*/ 818 h 29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805" h="2913">
                    <a:moveTo>
                      <a:pt x="629" y="818"/>
                    </a:moveTo>
                    <a:lnTo>
                      <a:pt x="516" y="0"/>
                    </a:lnTo>
                    <a:lnTo>
                      <a:pt x="0" y="693"/>
                    </a:lnTo>
                    <a:lnTo>
                      <a:pt x="0" y="693"/>
                    </a:lnTo>
                    <a:lnTo>
                      <a:pt x="9" y="720"/>
                    </a:lnTo>
                    <a:lnTo>
                      <a:pt x="20" y="750"/>
                    </a:lnTo>
                    <a:lnTo>
                      <a:pt x="31" y="790"/>
                    </a:lnTo>
                    <a:lnTo>
                      <a:pt x="43" y="835"/>
                    </a:lnTo>
                    <a:lnTo>
                      <a:pt x="49" y="859"/>
                    </a:lnTo>
                    <a:lnTo>
                      <a:pt x="53" y="883"/>
                    </a:lnTo>
                    <a:lnTo>
                      <a:pt x="57" y="908"/>
                    </a:lnTo>
                    <a:lnTo>
                      <a:pt x="60" y="933"/>
                    </a:lnTo>
                    <a:lnTo>
                      <a:pt x="63" y="958"/>
                    </a:lnTo>
                    <a:lnTo>
                      <a:pt x="63" y="982"/>
                    </a:lnTo>
                    <a:lnTo>
                      <a:pt x="63" y="982"/>
                    </a:lnTo>
                    <a:lnTo>
                      <a:pt x="63" y="1384"/>
                    </a:lnTo>
                    <a:lnTo>
                      <a:pt x="224" y="2168"/>
                    </a:lnTo>
                    <a:lnTo>
                      <a:pt x="224" y="2168"/>
                    </a:lnTo>
                    <a:lnTo>
                      <a:pt x="240" y="2056"/>
                    </a:lnTo>
                    <a:lnTo>
                      <a:pt x="257" y="1954"/>
                    </a:lnTo>
                    <a:lnTo>
                      <a:pt x="265" y="1907"/>
                    </a:lnTo>
                    <a:lnTo>
                      <a:pt x="274" y="1865"/>
                    </a:lnTo>
                    <a:lnTo>
                      <a:pt x="282" y="1830"/>
                    </a:lnTo>
                    <a:lnTo>
                      <a:pt x="289" y="1800"/>
                    </a:lnTo>
                    <a:lnTo>
                      <a:pt x="289" y="1800"/>
                    </a:lnTo>
                    <a:lnTo>
                      <a:pt x="300" y="1766"/>
                    </a:lnTo>
                    <a:lnTo>
                      <a:pt x="311" y="1733"/>
                    </a:lnTo>
                    <a:lnTo>
                      <a:pt x="324" y="1699"/>
                    </a:lnTo>
                    <a:lnTo>
                      <a:pt x="338" y="1666"/>
                    </a:lnTo>
                    <a:lnTo>
                      <a:pt x="352" y="1634"/>
                    </a:lnTo>
                    <a:lnTo>
                      <a:pt x="368" y="1603"/>
                    </a:lnTo>
                    <a:lnTo>
                      <a:pt x="396" y="1545"/>
                    </a:lnTo>
                    <a:lnTo>
                      <a:pt x="423" y="1495"/>
                    </a:lnTo>
                    <a:lnTo>
                      <a:pt x="445" y="1456"/>
                    </a:lnTo>
                    <a:lnTo>
                      <a:pt x="466" y="1422"/>
                    </a:lnTo>
                    <a:lnTo>
                      <a:pt x="466" y="1422"/>
                    </a:lnTo>
                    <a:lnTo>
                      <a:pt x="462" y="1455"/>
                    </a:lnTo>
                    <a:lnTo>
                      <a:pt x="455" y="1544"/>
                    </a:lnTo>
                    <a:lnTo>
                      <a:pt x="446" y="1676"/>
                    </a:lnTo>
                    <a:lnTo>
                      <a:pt x="442" y="1752"/>
                    </a:lnTo>
                    <a:lnTo>
                      <a:pt x="437" y="1834"/>
                    </a:lnTo>
                    <a:lnTo>
                      <a:pt x="434" y="1919"/>
                    </a:lnTo>
                    <a:lnTo>
                      <a:pt x="432" y="2006"/>
                    </a:lnTo>
                    <a:lnTo>
                      <a:pt x="432" y="2092"/>
                    </a:lnTo>
                    <a:lnTo>
                      <a:pt x="434" y="2176"/>
                    </a:lnTo>
                    <a:lnTo>
                      <a:pt x="435" y="2216"/>
                    </a:lnTo>
                    <a:lnTo>
                      <a:pt x="437" y="2256"/>
                    </a:lnTo>
                    <a:lnTo>
                      <a:pt x="441" y="2293"/>
                    </a:lnTo>
                    <a:lnTo>
                      <a:pt x="444" y="2331"/>
                    </a:lnTo>
                    <a:lnTo>
                      <a:pt x="448" y="2364"/>
                    </a:lnTo>
                    <a:lnTo>
                      <a:pt x="454" y="2397"/>
                    </a:lnTo>
                    <a:lnTo>
                      <a:pt x="459" y="2426"/>
                    </a:lnTo>
                    <a:lnTo>
                      <a:pt x="466" y="2454"/>
                    </a:lnTo>
                    <a:lnTo>
                      <a:pt x="466" y="2454"/>
                    </a:lnTo>
                    <a:lnTo>
                      <a:pt x="473" y="2485"/>
                    </a:lnTo>
                    <a:lnTo>
                      <a:pt x="482" y="2524"/>
                    </a:lnTo>
                    <a:lnTo>
                      <a:pt x="502" y="2628"/>
                    </a:lnTo>
                    <a:lnTo>
                      <a:pt x="524" y="2760"/>
                    </a:lnTo>
                    <a:lnTo>
                      <a:pt x="549" y="2913"/>
                    </a:lnTo>
                    <a:lnTo>
                      <a:pt x="805" y="1724"/>
                    </a:lnTo>
                    <a:lnTo>
                      <a:pt x="629" y="818"/>
                    </a:lnTo>
                    <a:close/>
                  </a:path>
                </a:pathLst>
              </a:custGeom>
              <a:solidFill>
                <a:srgbClr val="4E8F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a:ea typeface="+mn-ea"/>
                  <a:cs typeface="+mn-cs"/>
                </a:endParaRPr>
              </a:p>
            </p:txBody>
          </p:sp>
          <p:sp>
            <p:nvSpPr>
              <p:cNvPr id="57" name="Freeform 16">
                <a:extLst>
                  <a:ext uri="{FF2B5EF4-FFF2-40B4-BE49-F238E27FC236}">
                    <a16:creationId xmlns:a16="http://schemas.microsoft.com/office/drawing/2014/main" id="{BE6487D0-35D6-A947-96E4-06B1E4E159DD}"/>
                  </a:ext>
                </a:extLst>
              </p:cNvPr>
              <p:cNvSpPr>
                <a:spLocks/>
              </p:cNvSpPr>
              <p:nvPr/>
            </p:nvSpPr>
            <p:spPr bwMode="auto">
              <a:xfrm>
                <a:off x="2560839" y="2881292"/>
                <a:ext cx="435131" cy="1225238"/>
              </a:xfrm>
              <a:custGeom>
                <a:avLst/>
                <a:gdLst>
                  <a:gd name="T0" fmla="*/ 557 w 1594"/>
                  <a:gd name="T1" fmla="*/ 2265 h 4492"/>
                  <a:gd name="T2" fmla="*/ 572 w 1594"/>
                  <a:gd name="T3" fmla="*/ 2301 h 4492"/>
                  <a:gd name="T4" fmla="*/ 583 w 1594"/>
                  <a:gd name="T5" fmla="*/ 2341 h 4492"/>
                  <a:gd name="T6" fmla="*/ 590 w 1594"/>
                  <a:gd name="T7" fmla="*/ 2387 h 4492"/>
                  <a:gd name="T8" fmla="*/ 592 w 1594"/>
                  <a:gd name="T9" fmla="*/ 2436 h 4492"/>
                  <a:gd name="T10" fmla="*/ 591 w 1594"/>
                  <a:gd name="T11" fmla="*/ 2487 h 4492"/>
                  <a:gd name="T12" fmla="*/ 582 w 1594"/>
                  <a:gd name="T13" fmla="*/ 2598 h 4492"/>
                  <a:gd name="T14" fmla="*/ 561 w 1594"/>
                  <a:gd name="T15" fmla="*/ 2771 h 4492"/>
                  <a:gd name="T16" fmla="*/ 549 w 1594"/>
                  <a:gd name="T17" fmla="*/ 2885 h 4492"/>
                  <a:gd name="T18" fmla="*/ 546 w 1594"/>
                  <a:gd name="T19" fmla="*/ 2965 h 4492"/>
                  <a:gd name="T20" fmla="*/ 547 w 1594"/>
                  <a:gd name="T21" fmla="*/ 3015 h 4492"/>
                  <a:gd name="T22" fmla="*/ 553 w 1594"/>
                  <a:gd name="T23" fmla="*/ 3061 h 4492"/>
                  <a:gd name="T24" fmla="*/ 557 w 1594"/>
                  <a:gd name="T25" fmla="*/ 3083 h 4492"/>
                  <a:gd name="T26" fmla="*/ 580 w 1594"/>
                  <a:gd name="T27" fmla="*/ 3209 h 4492"/>
                  <a:gd name="T28" fmla="*/ 612 w 1594"/>
                  <a:gd name="T29" fmla="*/ 3399 h 4492"/>
                  <a:gd name="T30" fmla="*/ 682 w 1594"/>
                  <a:gd name="T31" fmla="*/ 3872 h 4492"/>
                  <a:gd name="T32" fmla="*/ 771 w 1594"/>
                  <a:gd name="T33" fmla="*/ 4492 h 4492"/>
                  <a:gd name="T34" fmla="*/ 776 w 1594"/>
                  <a:gd name="T35" fmla="*/ 4419 h 4492"/>
                  <a:gd name="T36" fmla="*/ 812 w 1594"/>
                  <a:gd name="T37" fmla="*/ 3946 h 4492"/>
                  <a:gd name="T38" fmla="*/ 841 w 1594"/>
                  <a:gd name="T39" fmla="*/ 3620 h 4492"/>
                  <a:gd name="T40" fmla="*/ 876 w 1594"/>
                  <a:gd name="T41" fmla="*/ 3281 h 4492"/>
                  <a:gd name="T42" fmla="*/ 914 w 1594"/>
                  <a:gd name="T43" fmla="*/ 2968 h 4492"/>
                  <a:gd name="T44" fmla="*/ 934 w 1594"/>
                  <a:gd name="T45" fmla="*/ 2833 h 4492"/>
                  <a:gd name="T46" fmla="*/ 955 w 1594"/>
                  <a:gd name="T47" fmla="*/ 2719 h 4492"/>
                  <a:gd name="T48" fmla="*/ 976 w 1594"/>
                  <a:gd name="T49" fmla="*/ 2629 h 4492"/>
                  <a:gd name="T50" fmla="*/ 992 w 1594"/>
                  <a:gd name="T51" fmla="*/ 2580 h 4492"/>
                  <a:gd name="T52" fmla="*/ 997 w 1594"/>
                  <a:gd name="T53" fmla="*/ 2568 h 4492"/>
                  <a:gd name="T54" fmla="*/ 1045 w 1594"/>
                  <a:gd name="T55" fmla="*/ 2474 h 4492"/>
                  <a:gd name="T56" fmla="*/ 1099 w 1594"/>
                  <a:gd name="T57" fmla="*/ 2376 h 4492"/>
                  <a:gd name="T58" fmla="*/ 1158 w 1594"/>
                  <a:gd name="T59" fmla="*/ 2279 h 4492"/>
                  <a:gd name="T60" fmla="*/ 1268 w 1594"/>
                  <a:gd name="T61" fmla="*/ 2108 h 4492"/>
                  <a:gd name="T62" fmla="*/ 1350 w 1594"/>
                  <a:gd name="T63" fmla="*/ 1988 h 4492"/>
                  <a:gd name="T64" fmla="*/ 1594 w 1594"/>
                  <a:gd name="T65" fmla="*/ 0 h 4492"/>
                  <a:gd name="T66" fmla="*/ 54 w 1594"/>
                  <a:gd name="T67" fmla="*/ 768 h 4492"/>
                  <a:gd name="T68" fmla="*/ 118 w 1594"/>
                  <a:gd name="T69" fmla="*/ 977 h 4492"/>
                  <a:gd name="T70" fmla="*/ 267 w 1594"/>
                  <a:gd name="T71" fmla="*/ 1450 h 4492"/>
                  <a:gd name="T72" fmla="*/ 353 w 1594"/>
                  <a:gd name="T73" fmla="*/ 1714 h 4492"/>
                  <a:gd name="T74" fmla="*/ 435 w 1594"/>
                  <a:gd name="T75" fmla="*/ 1957 h 4492"/>
                  <a:gd name="T76" fmla="*/ 506 w 1594"/>
                  <a:gd name="T77" fmla="*/ 2151 h 4492"/>
                  <a:gd name="T78" fmla="*/ 534 w 1594"/>
                  <a:gd name="T79" fmla="*/ 2219 h 4492"/>
                  <a:gd name="T80" fmla="*/ 557 w 1594"/>
                  <a:gd name="T81" fmla="*/ 2265 h 44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94" h="4492">
                    <a:moveTo>
                      <a:pt x="557" y="2265"/>
                    </a:moveTo>
                    <a:lnTo>
                      <a:pt x="557" y="2265"/>
                    </a:lnTo>
                    <a:lnTo>
                      <a:pt x="566" y="2282"/>
                    </a:lnTo>
                    <a:lnTo>
                      <a:pt x="572" y="2301"/>
                    </a:lnTo>
                    <a:lnTo>
                      <a:pt x="579" y="2320"/>
                    </a:lnTo>
                    <a:lnTo>
                      <a:pt x="583" y="2341"/>
                    </a:lnTo>
                    <a:lnTo>
                      <a:pt x="588" y="2364"/>
                    </a:lnTo>
                    <a:lnTo>
                      <a:pt x="590" y="2387"/>
                    </a:lnTo>
                    <a:lnTo>
                      <a:pt x="592" y="2411"/>
                    </a:lnTo>
                    <a:lnTo>
                      <a:pt x="592" y="2436"/>
                    </a:lnTo>
                    <a:lnTo>
                      <a:pt x="592" y="2461"/>
                    </a:lnTo>
                    <a:lnTo>
                      <a:pt x="591" y="2487"/>
                    </a:lnTo>
                    <a:lnTo>
                      <a:pt x="588" y="2542"/>
                    </a:lnTo>
                    <a:lnTo>
                      <a:pt x="582" y="2598"/>
                    </a:lnTo>
                    <a:lnTo>
                      <a:pt x="576" y="2655"/>
                    </a:lnTo>
                    <a:lnTo>
                      <a:pt x="561" y="2771"/>
                    </a:lnTo>
                    <a:lnTo>
                      <a:pt x="555" y="2828"/>
                    </a:lnTo>
                    <a:lnTo>
                      <a:pt x="549" y="2885"/>
                    </a:lnTo>
                    <a:lnTo>
                      <a:pt x="546" y="2939"/>
                    </a:lnTo>
                    <a:lnTo>
                      <a:pt x="546" y="2965"/>
                    </a:lnTo>
                    <a:lnTo>
                      <a:pt x="546" y="2990"/>
                    </a:lnTo>
                    <a:lnTo>
                      <a:pt x="547" y="3015"/>
                    </a:lnTo>
                    <a:lnTo>
                      <a:pt x="549" y="3038"/>
                    </a:lnTo>
                    <a:lnTo>
                      <a:pt x="553" y="3061"/>
                    </a:lnTo>
                    <a:lnTo>
                      <a:pt x="557" y="3083"/>
                    </a:lnTo>
                    <a:lnTo>
                      <a:pt x="557" y="3083"/>
                    </a:lnTo>
                    <a:lnTo>
                      <a:pt x="567" y="3136"/>
                    </a:lnTo>
                    <a:lnTo>
                      <a:pt x="580" y="3209"/>
                    </a:lnTo>
                    <a:lnTo>
                      <a:pt x="595" y="3297"/>
                    </a:lnTo>
                    <a:lnTo>
                      <a:pt x="612" y="3399"/>
                    </a:lnTo>
                    <a:lnTo>
                      <a:pt x="646" y="3628"/>
                    </a:lnTo>
                    <a:lnTo>
                      <a:pt x="682" y="3872"/>
                    </a:lnTo>
                    <a:lnTo>
                      <a:pt x="744" y="4304"/>
                    </a:lnTo>
                    <a:lnTo>
                      <a:pt x="771" y="4492"/>
                    </a:lnTo>
                    <a:lnTo>
                      <a:pt x="771" y="4492"/>
                    </a:lnTo>
                    <a:lnTo>
                      <a:pt x="776" y="4419"/>
                    </a:lnTo>
                    <a:lnTo>
                      <a:pt x="790" y="4225"/>
                    </a:lnTo>
                    <a:lnTo>
                      <a:pt x="812" y="3946"/>
                    </a:lnTo>
                    <a:lnTo>
                      <a:pt x="826" y="3786"/>
                    </a:lnTo>
                    <a:lnTo>
                      <a:pt x="841" y="3620"/>
                    </a:lnTo>
                    <a:lnTo>
                      <a:pt x="858" y="3450"/>
                    </a:lnTo>
                    <a:lnTo>
                      <a:pt x="876" y="3281"/>
                    </a:lnTo>
                    <a:lnTo>
                      <a:pt x="895" y="3120"/>
                    </a:lnTo>
                    <a:lnTo>
                      <a:pt x="914" y="2968"/>
                    </a:lnTo>
                    <a:lnTo>
                      <a:pt x="924" y="2899"/>
                    </a:lnTo>
                    <a:lnTo>
                      <a:pt x="934" y="2833"/>
                    </a:lnTo>
                    <a:lnTo>
                      <a:pt x="945" y="2774"/>
                    </a:lnTo>
                    <a:lnTo>
                      <a:pt x="955" y="2719"/>
                    </a:lnTo>
                    <a:lnTo>
                      <a:pt x="965" y="2670"/>
                    </a:lnTo>
                    <a:lnTo>
                      <a:pt x="976" y="2629"/>
                    </a:lnTo>
                    <a:lnTo>
                      <a:pt x="986" y="2594"/>
                    </a:lnTo>
                    <a:lnTo>
                      <a:pt x="992" y="2580"/>
                    </a:lnTo>
                    <a:lnTo>
                      <a:pt x="997" y="2568"/>
                    </a:lnTo>
                    <a:lnTo>
                      <a:pt x="997" y="2568"/>
                    </a:lnTo>
                    <a:lnTo>
                      <a:pt x="1020" y="2521"/>
                    </a:lnTo>
                    <a:lnTo>
                      <a:pt x="1045" y="2474"/>
                    </a:lnTo>
                    <a:lnTo>
                      <a:pt x="1072" y="2425"/>
                    </a:lnTo>
                    <a:lnTo>
                      <a:pt x="1099" y="2376"/>
                    </a:lnTo>
                    <a:lnTo>
                      <a:pt x="1129" y="2327"/>
                    </a:lnTo>
                    <a:lnTo>
                      <a:pt x="1158" y="2279"/>
                    </a:lnTo>
                    <a:lnTo>
                      <a:pt x="1216" y="2188"/>
                    </a:lnTo>
                    <a:lnTo>
                      <a:pt x="1268" y="2108"/>
                    </a:lnTo>
                    <a:lnTo>
                      <a:pt x="1311" y="2045"/>
                    </a:lnTo>
                    <a:lnTo>
                      <a:pt x="1350" y="1988"/>
                    </a:lnTo>
                    <a:lnTo>
                      <a:pt x="1350" y="944"/>
                    </a:lnTo>
                    <a:lnTo>
                      <a:pt x="1594" y="0"/>
                    </a:lnTo>
                    <a:lnTo>
                      <a:pt x="0" y="0"/>
                    </a:lnTo>
                    <a:lnTo>
                      <a:pt x="54" y="768"/>
                    </a:lnTo>
                    <a:lnTo>
                      <a:pt x="54" y="768"/>
                    </a:lnTo>
                    <a:lnTo>
                      <a:pt x="118" y="977"/>
                    </a:lnTo>
                    <a:lnTo>
                      <a:pt x="186" y="1195"/>
                    </a:lnTo>
                    <a:lnTo>
                      <a:pt x="267" y="1450"/>
                    </a:lnTo>
                    <a:lnTo>
                      <a:pt x="310" y="1583"/>
                    </a:lnTo>
                    <a:lnTo>
                      <a:pt x="353" y="1714"/>
                    </a:lnTo>
                    <a:lnTo>
                      <a:pt x="396" y="1840"/>
                    </a:lnTo>
                    <a:lnTo>
                      <a:pt x="435" y="1957"/>
                    </a:lnTo>
                    <a:lnTo>
                      <a:pt x="473" y="2061"/>
                    </a:lnTo>
                    <a:lnTo>
                      <a:pt x="506" y="2151"/>
                    </a:lnTo>
                    <a:lnTo>
                      <a:pt x="521" y="2188"/>
                    </a:lnTo>
                    <a:lnTo>
                      <a:pt x="534" y="2219"/>
                    </a:lnTo>
                    <a:lnTo>
                      <a:pt x="546" y="2245"/>
                    </a:lnTo>
                    <a:lnTo>
                      <a:pt x="557" y="2265"/>
                    </a:lnTo>
                    <a:lnTo>
                      <a:pt x="557" y="2265"/>
                    </a:lnTo>
                    <a:close/>
                  </a:path>
                </a:pathLst>
              </a:custGeom>
              <a:solidFill>
                <a:srgbClr val="4E8F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a:ea typeface="+mn-ea"/>
                  <a:cs typeface="+mn-cs"/>
                </a:endParaRPr>
              </a:p>
            </p:txBody>
          </p:sp>
          <p:sp>
            <p:nvSpPr>
              <p:cNvPr id="58" name="Freeform 17">
                <a:extLst>
                  <a:ext uri="{FF2B5EF4-FFF2-40B4-BE49-F238E27FC236}">
                    <a16:creationId xmlns:a16="http://schemas.microsoft.com/office/drawing/2014/main" id="{4115CDBD-A0F4-A241-B89D-993E22785486}"/>
                  </a:ext>
                </a:extLst>
              </p:cNvPr>
              <p:cNvSpPr>
                <a:spLocks/>
              </p:cNvSpPr>
              <p:nvPr/>
            </p:nvSpPr>
            <p:spPr bwMode="auto">
              <a:xfrm>
                <a:off x="3388570" y="2936910"/>
                <a:ext cx="494021" cy="837546"/>
              </a:xfrm>
              <a:custGeom>
                <a:avLst/>
                <a:gdLst>
                  <a:gd name="T0" fmla="*/ 867 w 1812"/>
                  <a:gd name="T1" fmla="*/ 0 h 3071"/>
                  <a:gd name="T2" fmla="*/ 0 w 1812"/>
                  <a:gd name="T3" fmla="*/ 2278 h 3071"/>
                  <a:gd name="T4" fmla="*/ 0 w 1812"/>
                  <a:gd name="T5" fmla="*/ 3071 h 3071"/>
                  <a:gd name="T6" fmla="*/ 1812 w 1812"/>
                  <a:gd name="T7" fmla="*/ 0 h 3071"/>
                  <a:gd name="T8" fmla="*/ 867 w 1812"/>
                  <a:gd name="T9" fmla="*/ 0 h 3071"/>
                </a:gdLst>
                <a:ahLst/>
                <a:cxnLst>
                  <a:cxn ang="0">
                    <a:pos x="T0" y="T1"/>
                  </a:cxn>
                  <a:cxn ang="0">
                    <a:pos x="T2" y="T3"/>
                  </a:cxn>
                  <a:cxn ang="0">
                    <a:pos x="T4" y="T5"/>
                  </a:cxn>
                  <a:cxn ang="0">
                    <a:pos x="T6" y="T7"/>
                  </a:cxn>
                  <a:cxn ang="0">
                    <a:pos x="T8" y="T9"/>
                  </a:cxn>
                </a:cxnLst>
                <a:rect l="0" t="0" r="r" b="b"/>
                <a:pathLst>
                  <a:path w="1812" h="3071">
                    <a:moveTo>
                      <a:pt x="867" y="0"/>
                    </a:moveTo>
                    <a:lnTo>
                      <a:pt x="0" y="2278"/>
                    </a:lnTo>
                    <a:lnTo>
                      <a:pt x="0" y="3071"/>
                    </a:lnTo>
                    <a:lnTo>
                      <a:pt x="1812" y="0"/>
                    </a:lnTo>
                    <a:lnTo>
                      <a:pt x="867" y="0"/>
                    </a:lnTo>
                    <a:close/>
                  </a:path>
                </a:pathLst>
              </a:custGeom>
              <a:solidFill>
                <a:srgbClr val="4E8F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a:ea typeface="+mn-ea"/>
                  <a:cs typeface="+mn-cs"/>
                </a:endParaRPr>
              </a:p>
            </p:txBody>
          </p:sp>
          <p:sp>
            <p:nvSpPr>
              <p:cNvPr id="59" name="Freeform 18">
                <a:extLst>
                  <a:ext uri="{FF2B5EF4-FFF2-40B4-BE49-F238E27FC236}">
                    <a16:creationId xmlns:a16="http://schemas.microsoft.com/office/drawing/2014/main" id="{39013D52-B0A7-114D-AB5E-D86210AFF928}"/>
                  </a:ext>
                </a:extLst>
              </p:cNvPr>
              <p:cNvSpPr>
                <a:spLocks/>
              </p:cNvSpPr>
              <p:nvPr/>
            </p:nvSpPr>
            <p:spPr bwMode="auto">
              <a:xfrm>
                <a:off x="3848238" y="2881292"/>
                <a:ext cx="880077" cy="1406815"/>
              </a:xfrm>
              <a:custGeom>
                <a:avLst/>
                <a:gdLst>
                  <a:gd name="T0" fmla="*/ 2240 w 3227"/>
                  <a:gd name="T1" fmla="*/ 139 h 5160"/>
                  <a:gd name="T2" fmla="*/ 2106 w 3227"/>
                  <a:gd name="T3" fmla="*/ 338 h 5160"/>
                  <a:gd name="T4" fmla="*/ 1884 w 3227"/>
                  <a:gd name="T5" fmla="*/ 675 h 5160"/>
                  <a:gd name="T6" fmla="*/ 1713 w 3227"/>
                  <a:gd name="T7" fmla="*/ 941 h 5160"/>
                  <a:gd name="T8" fmla="*/ 1543 w 3227"/>
                  <a:gd name="T9" fmla="*/ 1210 h 5160"/>
                  <a:gd name="T10" fmla="*/ 1394 w 3227"/>
                  <a:gd name="T11" fmla="*/ 1458 h 5160"/>
                  <a:gd name="T12" fmla="*/ 1332 w 3227"/>
                  <a:gd name="T13" fmla="*/ 1567 h 5160"/>
                  <a:gd name="T14" fmla="*/ 1282 w 3227"/>
                  <a:gd name="T15" fmla="*/ 1661 h 5160"/>
                  <a:gd name="T16" fmla="*/ 1246 w 3227"/>
                  <a:gd name="T17" fmla="*/ 1737 h 5160"/>
                  <a:gd name="T18" fmla="*/ 1231 w 3227"/>
                  <a:gd name="T19" fmla="*/ 1775 h 5160"/>
                  <a:gd name="T20" fmla="*/ 1192 w 3227"/>
                  <a:gd name="T21" fmla="*/ 1883 h 5160"/>
                  <a:gd name="T22" fmla="*/ 1114 w 3227"/>
                  <a:gd name="T23" fmla="*/ 2111 h 5160"/>
                  <a:gd name="T24" fmla="*/ 905 w 3227"/>
                  <a:gd name="T25" fmla="*/ 2752 h 5160"/>
                  <a:gd name="T26" fmla="*/ 736 w 3227"/>
                  <a:gd name="T27" fmla="*/ 3264 h 5160"/>
                  <a:gd name="T28" fmla="*/ 553 w 3227"/>
                  <a:gd name="T29" fmla="*/ 3798 h 5160"/>
                  <a:gd name="T30" fmla="*/ 460 w 3227"/>
                  <a:gd name="T31" fmla="*/ 4063 h 5160"/>
                  <a:gd name="T32" fmla="*/ 365 w 3227"/>
                  <a:gd name="T33" fmla="*/ 4319 h 5160"/>
                  <a:gd name="T34" fmla="*/ 270 w 3227"/>
                  <a:gd name="T35" fmla="*/ 4561 h 5160"/>
                  <a:gd name="T36" fmla="*/ 178 w 3227"/>
                  <a:gd name="T37" fmla="*/ 4785 h 5160"/>
                  <a:gd name="T38" fmla="*/ 87 w 3227"/>
                  <a:gd name="T39" fmla="*/ 4985 h 5160"/>
                  <a:gd name="T40" fmla="*/ 22 w 3227"/>
                  <a:gd name="T41" fmla="*/ 5119 h 5160"/>
                  <a:gd name="T42" fmla="*/ 0 w 3227"/>
                  <a:gd name="T43" fmla="*/ 5160 h 5160"/>
                  <a:gd name="T44" fmla="*/ 565 w 3227"/>
                  <a:gd name="T45" fmla="*/ 4246 h 5160"/>
                  <a:gd name="T46" fmla="*/ 1067 w 3227"/>
                  <a:gd name="T47" fmla="*/ 3426 h 5160"/>
                  <a:gd name="T48" fmla="*/ 1429 w 3227"/>
                  <a:gd name="T49" fmla="*/ 2828 h 5160"/>
                  <a:gd name="T50" fmla="*/ 1536 w 3227"/>
                  <a:gd name="T51" fmla="*/ 2649 h 5160"/>
                  <a:gd name="T52" fmla="*/ 1727 w 3227"/>
                  <a:gd name="T53" fmla="*/ 2332 h 5160"/>
                  <a:gd name="T54" fmla="*/ 1952 w 3227"/>
                  <a:gd name="T55" fmla="*/ 1971 h 5160"/>
                  <a:gd name="T56" fmla="*/ 2196 w 3227"/>
                  <a:gd name="T57" fmla="*/ 1586 h 5160"/>
                  <a:gd name="T58" fmla="*/ 2687 w 3227"/>
                  <a:gd name="T59" fmla="*/ 826 h 5160"/>
                  <a:gd name="T60" fmla="*/ 3091 w 3227"/>
                  <a:gd name="T61" fmla="*/ 207 h 5160"/>
                  <a:gd name="T62" fmla="*/ 2597 w 3227"/>
                  <a:gd name="T63" fmla="*/ 0 h 5160"/>
                  <a:gd name="T64" fmla="*/ 2533 w 3227"/>
                  <a:gd name="T65" fmla="*/ 16 h 5160"/>
                  <a:gd name="T66" fmla="*/ 2416 w 3227"/>
                  <a:gd name="T67" fmla="*/ 49 h 5160"/>
                  <a:gd name="T68" fmla="*/ 2343 w 3227"/>
                  <a:gd name="T69" fmla="*/ 75 h 5160"/>
                  <a:gd name="T70" fmla="*/ 2302 w 3227"/>
                  <a:gd name="T71" fmla="*/ 93 h 5160"/>
                  <a:gd name="T72" fmla="*/ 2270 w 3227"/>
                  <a:gd name="T73" fmla="*/ 111 h 5160"/>
                  <a:gd name="T74" fmla="*/ 2248 w 3227"/>
                  <a:gd name="T75" fmla="*/ 129 h 5160"/>
                  <a:gd name="T76" fmla="*/ 2240 w 3227"/>
                  <a:gd name="T77" fmla="*/ 139 h 5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227" h="5160">
                    <a:moveTo>
                      <a:pt x="2240" y="139"/>
                    </a:moveTo>
                    <a:lnTo>
                      <a:pt x="2240" y="139"/>
                    </a:lnTo>
                    <a:lnTo>
                      <a:pt x="2203" y="192"/>
                    </a:lnTo>
                    <a:lnTo>
                      <a:pt x="2106" y="338"/>
                    </a:lnTo>
                    <a:lnTo>
                      <a:pt x="1966" y="552"/>
                    </a:lnTo>
                    <a:lnTo>
                      <a:pt x="1884" y="675"/>
                    </a:lnTo>
                    <a:lnTo>
                      <a:pt x="1799" y="806"/>
                    </a:lnTo>
                    <a:lnTo>
                      <a:pt x="1713" y="941"/>
                    </a:lnTo>
                    <a:lnTo>
                      <a:pt x="1627" y="1076"/>
                    </a:lnTo>
                    <a:lnTo>
                      <a:pt x="1543" y="1210"/>
                    </a:lnTo>
                    <a:lnTo>
                      <a:pt x="1465" y="1338"/>
                    </a:lnTo>
                    <a:lnTo>
                      <a:pt x="1394" y="1458"/>
                    </a:lnTo>
                    <a:lnTo>
                      <a:pt x="1361" y="1515"/>
                    </a:lnTo>
                    <a:lnTo>
                      <a:pt x="1332" y="1567"/>
                    </a:lnTo>
                    <a:lnTo>
                      <a:pt x="1306" y="1616"/>
                    </a:lnTo>
                    <a:lnTo>
                      <a:pt x="1282" y="1661"/>
                    </a:lnTo>
                    <a:lnTo>
                      <a:pt x="1262" y="1701"/>
                    </a:lnTo>
                    <a:lnTo>
                      <a:pt x="1246" y="1737"/>
                    </a:lnTo>
                    <a:lnTo>
                      <a:pt x="1246" y="1737"/>
                    </a:lnTo>
                    <a:lnTo>
                      <a:pt x="1231" y="1775"/>
                    </a:lnTo>
                    <a:lnTo>
                      <a:pt x="1212" y="1824"/>
                    </a:lnTo>
                    <a:lnTo>
                      <a:pt x="1192" y="1883"/>
                    </a:lnTo>
                    <a:lnTo>
                      <a:pt x="1168" y="1950"/>
                    </a:lnTo>
                    <a:lnTo>
                      <a:pt x="1114" y="2111"/>
                    </a:lnTo>
                    <a:lnTo>
                      <a:pt x="1051" y="2302"/>
                    </a:lnTo>
                    <a:lnTo>
                      <a:pt x="905" y="2752"/>
                    </a:lnTo>
                    <a:lnTo>
                      <a:pt x="822" y="3003"/>
                    </a:lnTo>
                    <a:lnTo>
                      <a:pt x="736" y="3264"/>
                    </a:lnTo>
                    <a:lnTo>
                      <a:pt x="646" y="3530"/>
                    </a:lnTo>
                    <a:lnTo>
                      <a:pt x="553" y="3798"/>
                    </a:lnTo>
                    <a:lnTo>
                      <a:pt x="507" y="3931"/>
                    </a:lnTo>
                    <a:lnTo>
                      <a:pt x="460" y="4063"/>
                    </a:lnTo>
                    <a:lnTo>
                      <a:pt x="412" y="4193"/>
                    </a:lnTo>
                    <a:lnTo>
                      <a:pt x="365" y="4319"/>
                    </a:lnTo>
                    <a:lnTo>
                      <a:pt x="317" y="4442"/>
                    </a:lnTo>
                    <a:lnTo>
                      <a:pt x="270" y="4561"/>
                    </a:lnTo>
                    <a:lnTo>
                      <a:pt x="224" y="4675"/>
                    </a:lnTo>
                    <a:lnTo>
                      <a:pt x="178" y="4785"/>
                    </a:lnTo>
                    <a:lnTo>
                      <a:pt x="132" y="4888"/>
                    </a:lnTo>
                    <a:lnTo>
                      <a:pt x="87" y="4985"/>
                    </a:lnTo>
                    <a:lnTo>
                      <a:pt x="44" y="5077"/>
                    </a:lnTo>
                    <a:lnTo>
                      <a:pt x="22" y="5119"/>
                    </a:lnTo>
                    <a:lnTo>
                      <a:pt x="0" y="5160"/>
                    </a:lnTo>
                    <a:lnTo>
                      <a:pt x="0" y="5160"/>
                    </a:lnTo>
                    <a:lnTo>
                      <a:pt x="164" y="4895"/>
                    </a:lnTo>
                    <a:lnTo>
                      <a:pt x="565" y="4246"/>
                    </a:lnTo>
                    <a:lnTo>
                      <a:pt x="812" y="3844"/>
                    </a:lnTo>
                    <a:lnTo>
                      <a:pt x="1067" y="3426"/>
                    </a:lnTo>
                    <a:lnTo>
                      <a:pt x="1315" y="3019"/>
                    </a:lnTo>
                    <a:lnTo>
                      <a:pt x="1429" y="2828"/>
                    </a:lnTo>
                    <a:lnTo>
                      <a:pt x="1536" y="2649"/>
                    </a:lnTo>
                    <a:lnTo>
                      <a:pt x="1536" y="2649"/>
                    </a:lnTo>
                    <a:lnTo>
                      <a:pt x="1626" y="2497"/>
                    </a:lnTo>
                    <a:lnTo>
                      <a:pt x="1727" y="2332"/>
                    </a:lnTo>
                    <a:lnTo>
                      <a:pt x="1836" y="2156"/>
                    </a:lnTo>
                    <a:lnTo>
                      <a:pt x="1952" y="1971"/>
                    </a:lnTo>
                    <a:lnTo>
                      <a:pt x="2073" y="1781"/>
                    </a:lnTo>
                    <a:lnTo>
                      <a:pt x="2196" y="1586"/>
                    </a:lnTo>
                    <a:lnTo>
                      <a:pt x="2445" y="1199"/>
                    </a:lnTo>
                    <a:lnTo>
                      <a:pt x="2687" y="826"/>
                    </a:lnTo>
                    <a:lnTo>
                      <a:pt x="2906" y="489"/>
                    </a:lnTo>
                    <a:lnTo>
                      <a:pt x="3091" y="207"/>
                    </a:lnTo>
                    <a:lnTo>
                      <a:pt x="3227" y="0"/>
                    </a:lnTo>
                    <a:lnTo>
                      <a:pt x="2597" y="0"/>
                    </a:lnTo>
                    <a:lnTo>
                      <a:pt x="2597" y="0"/>
                    </a:lnTo>
                    <a:lnTo>
                      <a:pt x="2533" y="16"/>
                    </a:lnTo>
                    <a:lnTo>
                      <a:pt x="2472" y="32"/>
                    </a:lnTo>
                    <a:lnTo>
                      <a:pt x="2416" y="49"/>
                    </a:lnTo>
                    <a:lnTo>
                      <a:pt x="2365" y="66"/>
                    </a:lnTo>
                    <a:lnTo>
                      <a:pt x="2343" y="75"/>
                    </a:lnTo>
                    <a:lnTo>
                      <a:pt x="2321" y="85"/>
                    </a:lnTo>
                    <a:lnTo>
                      <a:pt x="2302" y="93"/>
                    </a:lnTo>
                    <a:lnTo>
                      <a:pt x="2285" y="102"/>
                    </a:lnTo>
                    <a:lnTo>
                      <a:pt x="2270" y="111"/>
                    </a:lnTo>
                    <a:lnTo>
                      <a:pt x="2258" y="121"/>
                    </a:lnTo>
                    <a:lnTo>
                      <a:pt x="2248" y="129"/>
                    </a:lnTo>
                    <a:lnTo>
                      <a:pt x="2240" y="139"/>
                    </a:lnTo>
                    <a:lnTo>
                      <a:pt x="2240" y="139"/>
                    </a:lnTo>
                    <a:close/>
                  </a:path>
                </a:pathLst>
              </a:custGeom>
              <a:solidFill>
                <a:srgbClr val="4E8F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a:ea typeface="+mn-ea"/>
                  <a:cs typeface="+mn-cs"/>
                </a:endParaRPr>
              </a:p>
            </p:txBody>
          </p:sp>
          <p:sp>
            <p:nvSpPr>
              <p:cNvPr id="60" name="Freeform 19">
                <a:extLst>
                  <a:ext uri="{FF2B5EF4-FFF2-40B4-BE49-F238E27FC236}">
                    <a16:creationId xmlns:a16="http://schemas.microsoft.com/office/drawing/2014/main" id="{B634B828-4A42-F24F-A31D-8070F3931530}"/>
                  </a:ext>
                </a:extLst>
              </p:cNvPr>
              <p:cNvSpPr>
                <a:spLocks/>
              </p:cNvSpPr>
              <p:nvPr/>
            </p:nvSpPr>
            <p:spPr bwMode="auto">
              <a:xfrm>
                <a:off x="4617079" y="2881292"/>
                <a:ext cx="497293" cy="533281"/>
              </a:xfrm>
              <a:custGeom>
                <a:avLst/>
                <a:gdLst>
                  <a:gd name="T0" fmla="*/ 1824 w 1824"/>
                  <a:gd name="T1" fmla="*/ 0 h 1950"/>
                  <a:gd name="T2" fmla="*/ 1144 w 1824"/>
                  <a:gd name="T3" fmla="*/ 0 h 1950"/>
                  <a:gd name="T4" fmla="*/ 0 w 1824"/>
                  <a:gd name="T5" fmla="*/ 1950 h 1950"/>
                  <a:gd name="T6" fmla="*/ 1824 w 1824"/>
                  <a:gd name="T7" fmla="*/ 0 h 1950"/>
                </a:gdLst>
                <a:ahLst/>
                <a:cxnLst>
                  <a:cxn ang="0">
                    <a:pos x="T0" y="T1"/>
                  </a:cxn>
                  <a:cxn ang="0">
                    <a:pos x="T2" y="T3"/>
                  </a:cxn>
                  <a:cxn ang="0">
                    <a:pos x="T4" y="T5"/>
                  </a:cxn>
                  <a:cxn ang="0">
                    <a:pos x="T6" y="T7"/>
                  </a:cxn>
                </a:cxnLst>
                <a:rect l="0" t="0" r="r" b="b"/>
                <a:pathLst>
                  <a:path w="1824" h="1950">
                    <a:moveTo>
                      <a:pt x="1824" y="0"/>
                    </a:moveTo>
                    <a:lnTo>
                      <a:pt x="1144" y="0"/>
                    </a:lnTo>
                    <a:lnTo>
                      <a:pt x="0" y="1950"/>
                    </a:lnTo>
                    <a:lnTo>
                      <a:pt x="1824" y="0"/>
                    </a:lnTo>
                    <a:close/>
                  </a:path>
                </a:pathLst>
              </a:custGeom>
              <a:solidFill>
                <a:srgbClr val="4E8F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a:ea typeface="+mn-ea"/>
                  <a:cs typeface="+mn-cs"/>
                </a:endParaRPr>
              </a:p>
            </p:txBody>
          </p:sp>
          <p:sp>
            <p:nvSpPr>
              <p:cNvPr id="61" name="Freeform 20">
                <a:extLst>
                  <a:ext uri="{FF2B5EF4-FFF2-40B4-BE49-F238E27FC236}">
                    <a16:creationId xmlns:a16="http://schemas.microsoft.com/office/drawing/2014/main" id="{AF16CC05-B59E-8343-966B-EA16FE806AC5}"/>
                  </a:ext>
                </a:extLst>
              </p:cNvPr>
              <p:cNvSpPr>
                <a:spLocks/>
              </p:cNvSpPr>
              <p:nvPr/>
            </p:nvSpPr>
            <p:spPr bwMode="auto">
              <a:xfrm>
                <a:off x="2202591" y="4356812"/>
                <a:ext cx="482571" cy="680506"/>
              </a:xfrm>
              <a:custGeom>
                <a:avLst/>
                <a:gdLst>
                  <a:gd name="T0" fmla="*/ 0 w 1774"/>
                  <a:gd name="T1" fmla="*/ 0 h 2492"/>
                  <a:gd name="T2" fmla="*/ 0 w 1774"/>
                  <a:gd name="T3" fmla="*/ 37 h 2492"/>
                  <a:gd name="T4" fmla="*/ 75 w 1774"/>
                  <a:gd name="T5" fmla="*/ 428 h 2492"/>
                  <a:gd name="T6" fmla="*/ 466 w 1774"/>
                  <a:gd name="T7" fmla="*/ 541 h 2492"/>
                  <a:gd name="T8" fmla="*/ 1774 w 1774"/>
                  <a:gd name="T9" fmla="*/ 2492 h 2492"/>
                  <a:gd name="T10" fmla="*/ 743 w 1774"/>
                  <a:gd name="T11" fmla="*/ 37 h 2492"/>
                  <a:gd name="T12" fmla="*/ 0 w 1774"/>
                  <a:gd name="T13" fmla="*/ 0 h 2492"/>
                </a:gdLst>
                <a:ahLst/>
                <a:cxnLst>
                  <a:cxn ang="0">
                    <a:pos x="T0" y="T1"/>
                  </a:cxn>
                  <a:cxn ang="0">
                    <a:pos x="T2" y="T3"/>
                  </a:cxn>
                  <a:cxn ang="0">
                    <a:pos x="T4" y="T5"/>
                  </a:cxn>
                  <a:cxn ang="0">
                    <a:pos x="T6" y="T7"/>
                  </a:cxn>
                  <a:cxn ang="0">
                    <a:pos x="T8" y="T9"/>
                  </a:cxn>
                  <a:cxn ang="0">
                    <a:pos x="T10" y="T11"/>
                  </a:cxn>
                  <a:cxn ang="0">
                    <a:pos x="T12" y="T13"/>
                  </a:cxn>
                </a:cxnLst>
                <a:rect l="0" t="0" r="r" b="b"/>
                <a:pathLst>
                  <a:path w="1774" h="2492">
                    <a:moveTo>
                      <a:pt x="0" y="0"/>
                    </a:moveTo>
                    <a:lnTo>
                      <a:pt x="0" y="37"/>
                    </a:lnTo>
                    <a:lnTo>
                      <a:pt x="75" y="428"/>
                    </a:lnTo>
                    <a:lnTo>
                      <a:pt x="466" y="541"/>
                    </a:lnTo>
                    <a:lnTo>
                      <a:pt x="1774" y="2492"/>
                    </a:lnTo>
                    <a:lnTo>
                      <a:pt x="743" y="37"/>
                    </a:lnTo>
                    <a:lnTo>
                      <a:pt x="0" y="0"/>
                    </a:lnTo>
                    <a:close/>
                  </a:path>
                </a:pathLst>
              </a:custGeom>
              <a:solidFill>
                <a:srgbClr val="4E8FC5"/>
              </a:solidFill>
              <a:ln w="9525">
                <a:solidFill>
                  <a:srgbClr val="4E8FC5"/>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a:ea typeface="+mn-ea"/>
                  <a:cs typeface="+mn-cs"/>
                </a:endParaRPr>
              </a:p>
            </p:txBody>
          </p:sp>
          <p:sp>
            <p:nvSpPr>
              <p:cNvPr id="63" name="Freeform 21">
                <a:extLst>
                  <a:ext uri="{FF2B5EF4-FFF2-40B4-BE49-F238E27FC236}">
                    <a16:creationId xmlns:a16="http://schemas.microsoft.com/office/drawing/2014/main" id="{C1324E60-F3D1-9142-A4AB-C4B1C56C5053}"/>
                  </a:ext>
                </a:extLst>
              </p:cNvPr>
              <p:cNvSpPr>
                <a:spLocks/>
              </p:cNvSpPr>
              <p:nvPr/>
            </p:nvSpPr>
            <p:spPr bwMode="auto">
              <a:xfrm>
                <a:off x="2802942" y="4468049"/>
                <a:ext cx="397508" cy="1614566"/>
              </a:xfrm>
              <a:custGeom>
                <a:avLst/>
                <a:gdLst>
                  <a:gd name="T0" fmla="*/ 0 w 1459"/>
                  <a:gd name="T1" fmla="*/ 0 h 5927"/>
                  <a:gd name="T2" fmla="*/ 868 w 1459"/>
                  <a:gd name="T3" fmla="*/ 2454 h 5927"/>
                  <a:gd name="T4" fmla="*/ 138 w 1459"/>
                  <a:gd name="T5" fmla="*/ 3623 h 5927"/>
                  <a:gd name="T6" fmla="*/ 742 w 1459"/>
                  <a:gd name="T7" fmla="*/ 5927 h 5927"/>
                  <a:gd name="T8" fmla="*/ 742 w 1459"/>
                  <a:gd name="T9" fmla="*/ 4756 h 5927"/>
                  <a:gd name="T10" fmla="*/ 1459 w 1459"/>
                  <a:gd name="T11" fmla="*/ 2780 h 5927"/>
                  <a:gd name="T12" fmla="*/ 1346 w 1459"/>
                  <a:gd name="T13" fmla="*/ 1459 h 5927"/>
                  <a:gd name="T14" fmla="*/ 0 w 1459"/>
                  <a:gd name="T15" fmla="*/ 0 h 59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59" h="5927">
                    <a:moveTo>
                      <a:pt x="0" y="0"/>
                    </a:moveTo>
                    <a:lnTo>
                      <a:pt x="868" y="2454"/>
                    </a:lnTo>
                    <a:lnTo>
                      <a:pt x="138" y="3623"/>
                    </a:lnTo>
                    <a:lnTo>
                      <a:pt x="742" y="5927"/>
                    </a:lnTo>
                    <a:lnTo>
                      <a:pt x="742" y="4756"/>
                    </a:lnTo>
                    <a:lnTo>
                      <a:pt x="1459" y="2780"/>
                    </a:lnTo>
                    <a:lnTo>
                      <a:pt x="1346" y="1459"/>
                    </a:lnTo>
                    <a:lnTo>
                      <a:pt x="0" y="0"/>
                    </a:lnTo>
                    <a:close/>
                  </a:path>
                </a:pathLst>
              </a:custGeom>
              <a:solidFill>
                <a:srgbClr val="4E8FC5"/>
              </a:solidFill>
              <a:ln w="28575">
                <a:solidFill>
                  <a:srgbClr val="4E8FC5"/>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a:ea typeface="+mn-ea"/>
                  <a:cs typeface="+mn-cs"/>
                </a:endParaRPr>
              </a:p>
            </p:txBody>
          </p:sp>
          <p:sp>
            <p:nvSpPr>
              <p:cNvPr id="65" name="Freeform 22">
                <a:extLst>
                  <a:ext uri="{FF2B5EF4-FFF2-40B4-BE49-F238E27FC236}">
                    <a16:creationId xmlns:a16="http://schemas.microsoft.com/office/drawing/2014/main" id="{26086703-D4D4-2A4C-911F-22CD03A86855}"/>
                  </a:ext>
                </a:extLst>
              </p:cNvPr>
              <p:cNvSpPr>
                <a:spLocks/>
              </p:cNvSpPr>
              <p:nvPr/>
            </p:nvSpPr>
            <p:spPr bwMode="auto">
              <a:xfrm>
                <a:off x="3447460" y="4078721"/>
                <a:ext cx="356611" cy="999494"/>
              </a:xfrm>
              <a:custGeom>
                <a:avLst/>
                <a:gdLst>
                  <a:gd name="T0" fmla="*/ 0 w 1308"/>
                  <a:gd name="T1" fmla="*/ 0 h 3664"/>
                  <a:gd name="T2" fmla="*/ 1205 w 1308"/>
                  <a:gd name="T3" fmla="*/ 3664 h 3664"/>
                  <a:gd name="T4" fmla="*/ 1208 w 1308"/>
                  <a:gd name="T5" fmla="*/ 3661 h 3664"/>
                  <a:gd name="T6" fmla="*/ 881 w 1308"/>
                  <a:gd name="T7" fmla="*/ 1497 h 3664"/>
                  <a:gd name="T8" fmla="*/ 1208 w 1308"/>
                  <a:gd name="T9" fmla="*/ 2605 h 3664"/>
                  <a:gd name="T10" fmla="*/ 1308 w 1308"/>
                  <a:gd name="T11" fmla="*/ 2367 h 3664"/>
                  <a:gd name="T12" fmla="*/ 1146 w 1308"/>
                  <a:gd name="T13" fmla="*/ 1094 h 3664"/>
                  <a:gd name="T14" fmla="*/ 0 w 1308"/>
                  <a:gd name="T15" fmla="*/ 0 h 36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08" h="3664">
                    <a:moveTo>
                      <a:pt x="0" y="0"/>
                    </a:moveTo>
                    <a:lnTo>
                      <a:pt x="1205" y="3664"/>
                    </a:lnTo>
                    <a:lnTo>
                      <a:pt x="1208" y="3661"/>
                    </a:lnTo>
                    <a:lnTo>
                      <a:pt x="881" y="1497"/>
                    </a:lnTo>
                    <a:lnTo>
                      <a:pt x="1208" y="2605"/>
                    </a:lnTo>
                    <a:lnTo>
                      <a:pt x="1308" y="2367"/>
                    </a:lnTo>
                    <a:lnTo>
                      <a:pt x="1146" y="1094"/>
                    </a:lnTo>
                    <a:lnTo>
                      <a:pt x="0" y="0"/>
                    </a:lnTo>
                    <a:close/>
                  </a:path>
                </a:pathLst>
              </a:custGeom>
              <a:solidFill>
                <a:srgbClr val="4E8F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69" name="Groupe 38">
              <a:extLst>
                <a:ext uri="{FF2B5EF4-FFF2-40B4-BE49-F238E27FC236}">
                  <a16:creationId xmlns:a16="http://schemas.microsoft.com/office/drawing/2014/main" id="{EFEC8C2C-BF7E-164F-B345-C2C15871D4D1}"/>
                </a:ext>
              </a:extLst>
            </p:cNvPr>
            <p:cNvGrpSpPr/>
            <p:nvPr/>
          </p:nvGrpSpPr>
          <p:grpSpPr>
            <a:xfrm rot="10800000">
              <a:off x="1091404" y="2904457"/>
              <a:ext cx="4510835" cy="3895076"/>
              <a:chOff x="1306156" y="2881292"/>
              <a:chExt cx="3932539" cy="3494136"/>
            </a:xfrm>
          </p:grpSpPr>
          <p:sp>
            <p:nvSpPr>
              <p:cNvPr id="71" name="Freeform 13">
                <a:extLst>
                  <a:ext uri="{FF2B5EF4-FFF2-40B4-BE49-F238E27FC236}">
                    <a16:creationId xmlns:a16="http://schemas.microsoft.com/office/drawing/2014/main" id="{1914CF67-63F7-5D48-B7D2-66511E3A386D}"/>
                  </a:ext>
                </a:extLst>
              </p:cNvPr>
              <p:cNvSpPr>
                <a:spLocks noEditPoints="1"/>
              </p:cNvSpPr>
              <p:nvPr/>
            </p:nvSpPr>
            <p:spPr bwMode="auto">
              <a:xfrm>
                <a:off x="1306156" y="2881292"/>
                <a:ext cx="3932539" cy="3494136"/>
              </a:xfrm>
              <a:custGeom>
                <a:avLst/>
                <a:gdLst>
                  <a:gd name="T0" fmla="*/ 12550 w 14420"/>
                  <a:gd name="T1" fmla="*/ 0 h 12810"/>
                  <a:gd name="T2" fmla="*/ 12010 w 14420"/>
                  <a:gd name="T3" fmla="*/ 826 h 12810"/>
                  <a:gd name="T4" fmla="*/ 11275 w 14420"/>
                  <a:gd name="T5" fmla="*/ 1971 h 12810"/>
                  <a:gd name="T6" fmla="*/ 10859 w 14420"/>
                  <a:gd name="T7" fmla="*/ 2649 h 12810"/>
                  <a:gd name="T8" fmla="*/ 10390 w 14420"/>
                  <a:gd name="T9" fmla="*/ 3426 h 12810"/>
                  <a:gd name="T10" fmla="*/ 9323 w 14420"/>
                  <a:gd name="T11" fmla="*/ 5160 h 12810"/>
                  <a:gd name="T12" fmla="*/ 9410 w 14420"/>
                  <a:gd name="T13" fmla="*/ 4985 h 12810"/>
                  <a:gd name="T14" fmla="*/ 9593 w 14420"/>
                  <a:gd name="T15" fmla="*/ 4561 h 12810"/>
                  <a:gd name="T16" fmla="*/ 9783 w 14420"/>
                  <a:gd name="T17" fmla="*/ 4063 h 12810"/>
                  <a:gd name="T18" fmla="*/ 10059 w 14420"/>
                  <a:gd name="T19" fmla="*/ 3264 h 12810"/>
                  <a:gd name="T20" fmla="*/ 10437 w 14420"/>
                  <a:gd name="T21" fmla="*/ 2111 h 12810"/>
                  <a:gd name="T22" fmla="*/ 10554 w 14420"/>
                  <a:gd name="T23" fmla="*/ 1775 h 12810"/>
                  <a:gd name="T24" fmla="*/ 10605 w 14420"/>
                  <a:gd name="T25" fmla="*/ 1661 h 12810"/>
                  <a:gd name="T26" fmla="*/ 10717 w 14420"/>
                  <a:gd name="T27" fmla="*/ 1458 h 12810"/>
                  <a:gd name="T28" fmla="*/ 11036 w 14420"/>
                  <a:gd name="T29" fmla="*/ 941 h 12810"/>
                  <a:gd name="T30" fmla="*/ 11429 w 14420"/>
                  <a:gd name="T31" fmla="*/ 338 h 12810"/>
                  <a:gd name="T32" fmla="*/ 11571 w 14420"/>
                  <a:gd name="T33" fmla="*/ 129 h 12810"/>
                  <a:gd name="T34" fmla="*/ 11625 w 14420"/>
                  <a:gd name="T35" fmla="*/ 93 h 12810"/>
                  <a:gd name="T36" fmla="*/ 11739 w 14420"/>
                  <a:gd name="T37" fmla="*/ 49 h 12810"/>
                  <a:gd name="T38" fmla="*/ 6196 w 14420"/>
                  <a:gd name="T39" fmla="*/ 0 h 12810"/>
                  <a:gd name="T40" fmla="*/ 5913 w 14420"/>
                  <a:gd name="T41" fmla="*/ 2045 h 12810"/>
                  <a:gd name="T42" fmla="*/ 5731 w 14420"/>
                  <a:gd name="T43" fmla="*/ 2327 h 12810"/>
                  <a:gd name="T44" fmla="*/ 5622 w 14420"/>
                  <a:gd name="T45" fmla="*/ 2521 h 12810"/>
                  <a:gd name="T46" fmla="*/ 5588 w 14420"/>
                  <a:gd name="T47" fmla="*/ 2594 h 12810"/>
                  <a:gd name="T48" fmla="*/ 5547 w 14420"/>
                  <a:gd name="T49" fmla="*/ 2774 h 12810"/>
                  <a:gd name="T50" fmla="*/ 5497 w 14420"/>
                  <a:gd name="T51" fmla="*/ 3120 h 12810"/>
                  <a:gd name="T52" fmla="*/ 5428 w 14420"/>
                  <a:gd name="T53" fmla="*/ 3786 h 12810"/>
                  <a:gd name="T54" fmla="*/ 5373 w 14420"/>
                  <a:gd name="T55" fmla="*/ 4492 h 12810"/>
                  <a:gd name="T56" fmla="*/ 5248 w 14420"/>
                  <a:gd name="T57" fmla="*/ 3628 h 12810"/>
                  <a:gd name="T58" fmla="*/ 5169 w 14420"/>
                  <a:gd name="T59" fmla="*/ 3136 h 12810"/>
                  <a:gd name="T60" fmla="*/ 5151 w 14420"/>
                  <a:gd name="T61" fmla="*/ 3038 h 12810"/>
                  <a:gd name="T62" fmla="*/ 5148 w 14420"/>
                  <a:gd name="T63" fmla="*/ 2939 h 12810"/>
                  <a:gd name="T64" fmla="*/ 5178 w 14420"/>
                  <a:gd name="T65" fmla="*/ 2655 h 12810"/>
                  <a:gd name="T66" fmla="*/ 5194 w 14420"/>
                  <a:gd name="T67" fmla="*/ 2461 h 12810"/>
                  <a:gd name="T68" fmla="*/ 5190 w 14420"/>
                  <a:gd name="T69" fmla="*/ 2364 h 12810"/>
                  <a:gd name="T70" fmla="*/ 5168 w 14420"/>
                  <a:gd name="T71" fmla="*/ 2282 h 12810"/>
                  <a:gd name="T72" fmla="*/ 5136 w 14420"/>
                  <a:gd name="T73" fmla="*/ 2219 h 12810"/>
                  <a:gd name="T74" fmla="*/ 5037 w 14420"/>
                  <a:gd name="T75" fmla="*/ 1957 h 12810"/>
                  <a:gd name="T76" fmla="*/ 4869 w 14420"/>
                  <a:gd name="T77" fmla="*/ 1450 h 12810"/>
                  <a:gd name="T78" fmla="*/ 4602 w 14420"/>
                  <a:gd name="T79" fmla="*/ 0 h 12810"/>
                  <a:gd name="T80" fmla="*/ 1930 w 14420"/>
                  <a:gd name="T81" fmla="*/ 3025 h 12810"/>
                  <a:gd name="T82" fmla="*/ 1812 w 14420"/>
                  <a:gd name="T83" fmla="*/ 1925 h 12810"/>
                  <a:gd name="T84" fmla="*/ 1809 w 14420"/>
                  <a:gd name="T85" fmla="*/ 1474 h 12810"/>
                  <a:gd name="T86" fmla="*/ 1792 w 14420"/>
                  <a:gd name="T87" fmla="*/ 1376 h 12810"/>
                  <a:gd name="T88" fmla="*/ 1749 w 14420"/>
                  <a:gd name="T89" fmla="*/ 1234 h 12810"/>
                  <a:gd name="T90" fmla="*/ 2298 w 14420"/>
                  <a:gd name="T91" fmla="*/ 3454 h 12810"/>
                  <a:gd name="T92" fmla="*/ 2420 w 14420"/>
                  <a:gd name="T93" fmla="*/ 4268 h 12810"/>
                  <a:gd name="T94" fmla="*/ 2541 w 14420"/>
                  <a:gd name="T95" fmla="*/ 5135 h 12810"/>
                  <a:gd name="T96" fmla="*/ 2669 w 14420"/>
                  <a:gd name="T97" fmla="*/ 4897 h 12810"/>
                  <a:gd name="T98" fmla="*/ 2727 w 14420"/>
                  <a:gd name="T99" fmla="*/ 4761 h 12810"/>
                  <a:gd name="T100" fmla="*/ 4102 w 14420"/>
                  <a:gd name="T101" fmla="*/ 6719 h 12810"/>
                  <a:gd name="T102" fmla="*/ 9056 w 14420"/>
                  <a:gd name="T103" fmla="*/ 8056 h 12810"/>
                  <a:gd name="T104" fmla="*/ 9588 w 14420"/>
                  <a:gd name="T105" fmla="*/ 5738 h 12810"/>
                  <a:gd name="T106" fmla="*/ 201 w 14420"/>
                  <a:gd name="T107" fmla="*/ 63 h 12810"/>
                  <a:gd name="T108" fmla="*/ 3750 w 14420"/>
                  <a:gd name="T109" fmla="*/ 5952 h 12810"/>
                  <a:gd name="T110" fmla="*/ 4027 w 14420"/>
                  <a:gd name="T111" fmla="*/ 5448 h 12810"/>
                  <a:gd name="T112" fmla="*/ 6228 w 14420"/>
                  <a:gd name="T113" fmla="*/ 11741 h 12810"/>
                  <a:gd name="T114" fmla="*/ 6832 w 14420"/>
                  <a:gd name="T115" fmla="*/ 7273 h 12810"/>
                  <a:gd name="T116" fmla="*/ 7638 w 14420"/>
                  <a:gd name="T117" fmla="*/ 2479 h 128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4420" h="12810">
                    <a:moveTo>
                      <a:pt x="13965" y="0"/>
                    </a:moveTo>
                    <a:lnTo>
                      <a:pt x="12141" y="1950"/>
                    </a:lnTo>
                    <a:lnTo>
                      <a:pt x="13285" y="0"/>
                    </a:lnTo>
                    <a:lnTo>
                      <a:pt x="12550" y="0"/>
                    </a:lnTo>
                    <a:lnTo>
                      <a:pt x="12550" y="0"/>
                    </a:lnTo>
                    <a:lnTo>
                      <a:pt x="12414" y="207"/>
                    </a:lnTo>
                    <a:lnTo>
                      <a:pt x="12229" y="489"/>
                    </a:lnTo>
                    <a:lnTo>
                      <a:pt x="12010" y="826"/>
                    </a:lnTo>
                    <a:lnTo>
                      <a:pt x="11768" y="1199"/>
                    </a:lnTo>
                    <a:lnTo>
                      <a:pt x="11519" y="1586"/>
                    </a:lnTo>
                    <a:lnTo>
                      <a:pt x="11396" y="1781"/>
                    </a:lnTo>
                    <a:lnTo>
                      <a:pt x="11275" y="1971"/>
                    </a:lnTo>
                    <a:lnTo>
                      <a:pt x="11159" y="2156"/>
                    </a:lnTo>
                    <a:lnTo>
                      <a:pt x="11050" y="2332"/>
                    </a:lnTo>
                    <a:lnTo>
                      <a:pt x="10949" y="2497"/>
                    </a:lnTo>
                    <a:lnTo>
                      <a:pt x="10859" y="2649"/>
                    </a:lnTo>
                    <a:lnTo>
                      <a:pt x="10859" y="2649"/>
                    </a:lnTo>
                    <a:lnTo>
                      <a:pt x="10752" y="2828"/>
                    </a:lnTo>
                    <a:lnTo>
                      <a:pt x="10638" y="3019"/>
                    </a:lnTo>
                    <a:lnTo>
                      <a:pt x="10390" y="3426"/>
                    </a:lnTo>
                    <a:lnTo>
                      <a:pt x="10135" y="3844"/>
                    </a:lnTo>
                    <a:lnTo>
                      <a:pt x="9888" y="4246"/>
                    </a:lnTo>
                    <a:lnTo>
                      <a:pt x="9487" y="4895"/>
                    </a:lnTo>
                    <a:lnTo>
                      <a:pt x="9323" y="5160"/>
                    </a:lnTo>
                    <a:lnTo>
                      <a:pt x="9323" y="5160"/>
                    </a:lnTo>
                    <a:lnTo>
                      <a:pt x="9345" y="5119"/>
                    </a:lnTo>
                    <a:lnTo>
                      <a:pt x="9367" y="5077"/>
                    </a:lnTo>
                    <a:lnTo>
                      <a:pt x="9410" y="4985"/>
                    </a:lnTo>
                    <a:lnTo>
                      <a:pt x="9455" y="4888"/>
                    </a:lnTo>
                    <a:lnTo>
                      <a:pt x="9501" y="4785"/>
                    </a:lnTo>
                    <a:lnTo>
                      <a:pt x="9547" y="4675"/>
                    </a:lnTo>
                    <a:lnTo>
                      <a:pt x="9593" y="4561"/>
                    </a:lnTo>
                    <a:lnTo>
                      <a:pt x="9640" y="4442"/>
                    </a:lnTo>
                    <a:lnTo>
                      <a:pt x="9688" y="4319"/>
                    </a:lnTo>
                    <a:lnTo>
                      <a:pt x="9735" y="4193"/>
                    </a:lnTo>
                    <a:lnTo>
                      <a:pt x="9783" y="4063"/>
                    </a:lnTo>
                    <a:lnTo>
                      <a:pt x="9830" y="3931"/>
                    </a:lnTo>
                    <a:lnTo>
                      <a:pt x="9876" y="3798"/>
                    </a:lnTo>
                    <a:lnTo>
                      <a:pt x="9969" y="3530"/>
                    </a:lnTo>
                    <a:lnTo>
                      <a:pt x="10059" y="3264"/>
                    </a:lnTo>
                    <a:lnTo>
                      <a:pt x="10145" y="3003"/>
                    </a:lnTo>
                    <a:lnTo>
                      <a:pt x="10228" y="2752"/>
                    </a:lnTo>
                    <a:lnTo>
                      <a:pt x="10374" y="2302"/>
                    </a:lnTo>
                    <a:lnTo>
                      <a:pt x="10437" y="2111"/>
                    </a:lnTo>
                    <a:lnTo>
                      <a:pt x="10491" y="1950"/>
                    </a:lnTo>
                    <a:lnTo>
                      <a:pt x="10515" y="1883"/>
                    </a:lnTo>
                    <a:lnTo>
                      <a:pt x="10535" y="1824"/>
                    </a:lnTo>
                    <a:lnTo>
                      <a:pt x="10554" y="1775"/>
                    </a:lnTo>
                    <a:lnTo>
                      <a:pt x="10569" y="1737"/>
                    </a:lnTo>
                    <a:lnTo>
                      <a:pt x="10569" y="1737"/>
                    </a:lnTo>
                    <a:lnTo>
                      <a:pt x="10585" y="1701"/>
                    </a:lnTo>
                    <a:lnTo>
                      <a:pt x="10605" y="1661"/>
                    </a:lnTo>
                    <a:lnTo>
                      <a:pt x="10629" y="1616"/>
                    </a:lnTo>
                    <a:lnTo>
                      <a:pt x="10655" y="1567"/>
                    </a:lnTo>
                    <a:lnTo>
                      <a:pt x="10684" y="1515"/>
                    </a:lnTo>
                    <a:lnTo>
                      <a:pt x="10717" y="1458"/>
                    </a:lnTo>
                    <a:lnTo>
                      <a:pt x="10788" y="1338"/>
                    </a:lnTo>
                    <a:lnTo>
                      <a:pt x="10866" y="1210"/>
                    </a:lnTo>
                    <a:lnTo>
                      <a:pt x="10950" y="1076"/>
                    </a:lnTo>
                    <a:lnTo>
                      <a:pt x="11036" y="941"/>
                    </a:lnTo>
                    <a:lnTo>
                      <a:pt x="11122" y="806"/>
                    </a:lnTo>
                    <a:lnTo>
                      <a:pt x="11207" y="675"/>
                    </a:lnTo>
                    <a:lnTo>
                      <a:pt x="11289" y="552"/>
                    </a:lnTo>
                    <a:lnTo>
                      <a:pt x="11429" y="338"/>
                    </a:lnTo>
                    <a:lnTo>
                      <a:pt x="11526" y="192"/>
                    </a:lnTo>
                    <a:lnTo>
                      <a:pt x="11563" y="139"/>
                    </a:lnTo>
                    <a:lnTo>
                      <a:pt x="11563" y="139"/>
                    </a:lnTo>
                    <a:lnTo>
                      <a:pt x="11571" y="129"/>
                    </a:lnTo>
                    <a:lnTo>
                      <a:pt x="11581" y="121"/>
                    </a:lnTo>
                    <a:lnTo>
                      <a:pt x="11593" y="111"/>
                    </a:lnTo>
                    <a:lnTo>
                      <a:pt x="11608" y="102"/>
                    </a:lnTo>
                    <a:lnTo>
                      <a:pt x="11625" y="93"/>
                    </a:lnTo>
                    <a:lnTo>
                      <a:pt x="11644" y="85"/>
                    </a:lnTo>
                    <a:lnTo>
                      <a:pt x="11666" y="75"/>
                    </a:lnTo>
                    <a:lnTo>
                      <a:pt x="11688" y="66"/>
                    </a:lnTo>
                    <a:lnTo>
                      <a:pt x="11739" y="49"/>
                    </a:lnTo>
                    <a:lnTo>
                      <a:pt x="11795" y="32"/>
                    </a:lnTo>
                    <a:lnTo>
                      <a:pt x="11856" y="16"/>
                    </a:lnTo>
                    <a:lnTo>
                      <a:pt x="11920" y="0"/>
                    </a:lnTo>
                    <a:lnTo>
                      <a:pt x="6196" y="0"/>
                    </a:lnTo>
                    <a:lnTo>
                      <a:pt x="5952" y="944"/>
                    </a:lnTo>
                    <a:lnTo>
                      <a:pt x="5952" y="1988"/>
                    </a:lnTo>
                    <a:lnTo>
                      <a:pt x="5952" y="1988"/>
                    </a:lnTo>
                    <a:lnTo>
                      <a:pt x="5913" y="2045"/>
                    </a:lnTo>
                    <a:lnTo>
                      <a:pt x="5870" y="2108"/>
                    </a:lnTo>
                    <a:lnTo>
                      <a:pt x="5818" y="2188"/>
                    </a:lnTo>
                    <a:lnTo>
                      <a:pt x="5760" y="2279"/>
                    </a:lnTo>
                    <a:lnTo>
                      <a:pt x="5731" y="2327"/>
                    </a:lnTo>
                    <a:lnTo>
                      <a:pt x="5701" y="2376"/>
                    </a:lnTo>
                    <a:lnTo>
                      <a:pt x="5674" y="2425"/>
                    </a:lnTo>
                    <a:lnTo>
                      <a:pt x="5647" y="2474"/>
                    </a:lnTo>
                    <a:lnTo>
                      <a:pt x="5622" y="2521"/>
                    </a:lnTo>
                    <a:lnTo>
                      <a:pt x="5599" y="2568"/>
                    </a:lnTo>
                    <a:lnTo>
                      <a:pt x="5599" y="2568"/>
                    </a:lnTo>
                    <a:lnTo>
                      <a:pt x="5594" y="2580"/>
                    </a:lnTo>
                    <a:lnTo>
                      <a:pt x="5588" y="2594"/>
                    </a:lnTo>
                    <a:lnTo>
                      <a:pt x="5578" y="2629"/>
                    </a:lnTo>
                    <a:lnTo>
                      <a:pt x="5567" y="2670"/>
                    </a:lnTo>
                    <a:lnTo>
                      <a:pt x="5557" y="2719"/>
                    </a:lnTo>
                    <a:lnTo>
                      <a:pt x="5547" y="2774"/>
                    </a:lnTo>
                    <a:lnTo>
                      <a:pt x="5536" y="2833"/>
                    </a:lnTo>
                    <a:lnTo>
                      <a:pt x="5526" y="2899"/>
                    </a:lnTo>
                    <a:lnTo>
                      <a:pt x="5516" y="2968"/>
                    </a:lnTo>
                    <a:lnTo>
                      <a:pt x="5497" y="3120"/>
                    </a:lnTo>
                    <a:lnTo>
                      <a:pt x="5478" y="3281"/>
                    </a:lnTo>
                    <a:lnTo>
                      <a:pt x="5460" y="3450"/>
                    </a:lnTo>
                    <a:lnTo>
                      <a:pt x="5443" y="3620"/>
                    </a:lnTo>
                    <a:lnTo>
                      <a:pt x="5428" y="3786"/>
                    </a:lnTo>
                    <a:lnTo>
                      <a:pt x="5414" y="3946"/>
                    </a:lnTo>
                    <a:lnTo>
                      <a:pt x="5392" y="4225"/>
                    </a:lnTo>
                    <a:lnTo>
                      <a:pt x="5378" y="4419"/>
                    </a:lnTo>
                    <a:lnTo>
                      <a:pt x="5373" y="4492"/>
                    </a:lnTo>
                    <a:lnTo>
                      <a:pt x="5373" y="4492"/>
                    </a:lnTo>
                    <a:lnTo>
                      <a:pt x="5346" y="4304"/>
                    </a:lnTo>
                    <a:lnTo>
                      <a:pt x="5284" y="3872"/>
                    </a:lnTo>
                    <a:lnTo>
                      <a:pt x="5248" y="3628"/>
                    </a:lnTo>
                    <a:lnTo>
                      <a:pt x="5214" y="3399"/>
                    </a:lnTo>
                    <a:lnTo>
                      <a:pt x="5197" y="3297"/>
                    </a:lnTo>
                    <a:lnTo>
                      <a:pt x="5182" y="3209"/>
                    </a:lnTo>
                    <a:lnTo>
                      <a:pt x="5169" y="3136"/>
                    </a:lnTo>
                    <a:lnTo>
                      <a:pt x="5159" y="3083"/>
                    </a:lnTo>
                    <a:lnTo>
                      <a:pt x="5159" y="3083"/>
                    </a:lnTo>
                    <a:lnTo>
                      <a:pt x="5155" y="3061"/>
                    </a:lnTo>
                    <a:lnTo>
                      <a:pt x="5151" y="3038"/>
                    </a:lnTo>
                    <a:lnTo>
                      <a:pt x="5149" y="3015"/>
                    </a:lnTo>
                    <a:lnTo>
                      <a:pt x="5148" y="2990"/>
                    </a:lnTo>
                    <a:lnTo>
                      <a:pt x="5148" y="2965"/>
                    </a:lnTo>
                    <a:lnTo>
                      <a:pt x="5148" y="2939"/>
                    </a:lnTo>
                    <a:lnTo>
                      <a:pt x="5151" y="2885"/>
                    </a:lnTo>
                    <a:lnTo>
                      <a:pt x="5157" y="2828"/>
                    </a:lnTo>
                    <a:lnTo>
                      <a:pt x="5163" y="2771"/>
                    </a:lnTo>
                    <a:lnTo>
                      <a:pt x="5178" y="2655"/>
                    </a:lnTo>
                    <a:lnTo>
                      <a:pt x="5184" y="2598"/>
                    </a:lnTo>
                    <a:lnTo>
                      <a:pt x="5190" y="2542"/>
                    </a:lnTo>
                    <a:lnTo>
                      <a:pt x="5193" y="2487"/>
                    </a:lnTo>
                    <a:lnTo>
                      <a:pt x="5194" y="2461"/>
                    </a:lnTo>
                    <a:lnTo>
                      <a:pt x="5194" y="2436"/>
                    </a:lnTo>
                    <a:lnTo>
                      <a:pt x="5194" y="2411"/>
                    </a:lnTo>
                    <a:lnTo>
                      <a:pt x="5192" y="2387"/>
                    </a:lnTo>
                    <a:lnTo>
                      <a:pt x="5190" y="2364"/>
                    </a:lnTo>
                    <a:lnTo>
                      <a:pt x="5185" y="2341"/>
                    </a:lnTo>
                    <a:lnTo>
                      <a:pt x="5181" y="2320"/>
                    </a:lnTo>
                    <a:lnTo>
                      <a:pt x="5174" y="2301"/>
                    </a:lnTo>
                    <a:lnTo>
                      <a:pt x="5168" y="2282"/>
                    </a:lnTo>
                    <a:lnTo>
                      <a:pt x="5159" y="2265"/>
                    </a:lnTo>
                    <a:lnTo>
                      <a:pt x="5159" y="2265"/>
                    </a:lnTo>
                    <a:lnTo>
                      <a:pt x="5148" y="2245"/>
                    </a:lnTo>
                    <a:lnTo>
                      <a:pt x="5136" y="2219"/>
                    </a:lnTo>
                    <a:lnTo>
                      <a:pt x="5123" y="2188"/>
                    </a:lnTo>
                    <a:lnTo>
                      <a:pt x="5108" y="2151"/>
                    </a:lnTo>
                    <a:lnTo>
                      <a:pt x="5075" y="2061"/>
                    </a:lnTo>
                    <a:lnTo>
                      <a:pt x="5037" y="1957"/>
                    </a:lnTo>
                    <a:lnTo>
                      <a:pt x="4998" y="1840"/>
                    </a:lnTo>
                    <a:lnTo>
                      <a:pt x="4955" y="1714"/>
                    </a:lnTo>
                    <a:lnTo>
                      <a:pt x="4912" y="1583"/>
                    </a:lnTo>
                    <a:lnTo>
                      <a:pt x="4869" y="1450"/>
                    </a:lnTo>
                    <a:lnTo>
                      <a:pt x="4788" y="1195"/>
                    </a:lnTo>
                    <a:lnTo>
                      <a:pt x="4720" y="977"/>
                    </a:lnTo>
                    <a:lnTo>
                      <a:pt x="4656" y="768"/>
                    </a:lnTo>
                    <a:lnTo>
                      <a:pt x="4602" y="0"/>
                    </a:lnTo>
                    <a:lnTo>
                      <a:pt x="0" y="0"/>
                    </a:lnTo>
                    <a:lnTo>
                      <a:pt x="1913" y="3171"/>
                    </a:lnTo>
                    <a:lnTo>
                      <a:pt x="1913" y="3171"/>
                    </a:lnTo>
                    <a:lnTo>
                      <a:pt x="1930" y="3025"/>
                    </a:lnTo>
                    <a:lnTo>
                      <a:pt x="1949" y="2877"/>
                    </a:lnTo>
                    <a:lnTo>
                      <a:pt x="1973" y="2709"/>
                    </a:lnTo>
                    <a:lnTo>
                      <a:pt x="1812" y="1925"/>
                    </a:lnTo>
                    <a:lnTo>
                      <a:pt x="1812" y="1925"/>
                    </a:lnTo>
                    <a:lnTo>
                      <a:pt x="1812" y="1523"/>
                    </a:lnTo>
                    <a:lnTo>
                      <a:pt x="1812" y="1523"/>
                    </a:lnTo>
                    <a:lnTo>
                      <a:pt x="1812" y="1499"/>
                    </a:lnTo>
                    <a:lnTo>
                      <a:pt x="1809" y="1474"/>
                    </a:lnTo>
                    <a:lnTo>
                      <a:pt x="1806" y="1449"/>
                    </a:lnTo>
                    <a:lnTo>
                      <a:pt x="1802" y="1424"/>
                    </a:lnTo>
                    <a:lnTo>
                      <a:pt x="1798" y="1400"/>
                    </a:lnTo>
                    <a:lnTo>
                      <a:pt x="1792" y="1376"/>
                    </a:lnTo>
                    <a:lnTo>
                      <a:pt x="1780" y="1331"/>
                    </a:lnTo>
                    <a:lnTo>
                      <a:pt x="1769" y="1291"/>
                    </a:lnTo>
                    <a:lnTo>
                      <a:pt x="1758" y="1261"/>
                    </a:lnTo>
                    <a:lnTo>
                      <a:pt x="1749" y="1234"/>
                    </a:lnTo>
                    <a:lnTo>
                      <a:pt x="2265" y="541"/>
                    </a:lnTo>
                    <a:lnTo>
                      <a:pt x="2378" y="1359"/>
                    </a:lnTo>
                    <a:lnTo>
                      <a:pt x="2554" y="2265"/>
                    </a:lnTo>
                    <a:lnTo>
                      <a:pt x="2298" y="3454"/>
                    </a:lnTo>
                    <a:lnTo>
                      <a:pt x="2298" y="3454"/>
                    </a:lnTo>
                    <a:lnTo>
                      <a:pt x="2339" y="3710"/>
                    </a:lnTo>
                    <a:lnTo>
                      <a:pt x="2380" y="3987"/>
                    </a:lnTo>
                    <a:lnTo>
                      <a:pt x="2420" y="4268"/>
                    </a:lnTo>
                    <a:lnTo>
                      <a:pt x="2459" y="4534"/>
                    </a:lnTo>
                    <a:lnTo>
                      <a:pt x="2518" y="4961"/>
                    </a:lnTo>
                    <a:lnTo>
                      <a:pt x="2541" y="5135"/>
                    </a:lnTo>
                    <a:lnTo>
                      <a:pt x="2541" y="5135"/>
                    </a:lnTo>
                    <a:lnTo>
                      <a:pt x="2570" y="5084"/>
                    </a:lnTo>
                    <a:lnTo>
                      <a:pt x="2599" y="5032"/>
                    </a:lnTo>
                    <a:lnTo>
                      <a:pt x="2633" y="4967"/>
                    </a:lnTo>
                    <a:lnTo>
                      <a:pt x="2669" y="4897"/>
                    </a:lnTo>
                    <a:lnTo>
                      <a:pt x="2685" y="4861"/>
                    </a:lnTo>
                    <a:lnTo>
                      <a:pt x="2701" y="4826"/>
                    </a:lnTo>
                    <a:lnTo>
                      <a:pt x="2716" y="4793"/>
                    </a:lnTo>
                    <a:lnTo>
                      <a:pt x="2727" y="4761"/>
                    </a:lnTo>
                    <a:lnTo>
                      <a:pt x="2736" y="4732"/>
                    </a:lnTo>
                    <a:lnTo>
                      <a:pt x="2743" y="4707"/>
                    </a:lnTo>
                    <a:lnTo>
                      <a:pt x="3246" y="5989"/>
                    </a:lnTo>
                    <a:lnTo>
                      <a:pt x="4102" y="6719"/>
                    </a:lnTo>
                    <a:lnTo>
                      <a:pt x="4102" y="9136"/>
                    </a:lnTo>
                    <a:lnTo>
                      <a:pt x="6442" y="12810"/>
                    </a:lnTo>
                    <a:lnTo>
                      <a:pt x="7549" y="10495"/>
                    </a:lnTo>
                    <a:lnTo>
                      <a:pt x="9056" y="8056"/>
                    </a:lnTo>
                    <a:lnTo>
                      <a:pt x="7851" y="4392"/>
                    </a:lnTo>
                    <a:lnTo>
                      <a:pt x="8997" y="5486"/>
                    </a:lnTo>
                    <a:lnTo>
                      <a:pt x="9159" y="6759"/>
                    </a:lnTo>
                    <a:lnTo>
                      <a:pt x="9588" y="5738"/>
                    </a:lnTo>
                    <a:lnTo>
                      <a:pt x="10141" y="4027"/>
                    </a:lnTo>
                    <a:lnTo>
                      <a:pt x="14420" y="0"/>
                    </a:lnTo>
                    <a:lnTo>
                      <a:pt x="13965" y="0"/>
                    </a:lnTo>
                    <a:close/>
                    <a:moveTo>
                      <a:pt x="201" y="63"/>
                    </a:moveTo>
                    <a:lnTo>
                      <a:pt x="919" y="201"/>
                    </a:lnTo>
                    <a:lnTo>
                      <a:pt x="1635" y="2265"/>
                    </a:lnTo>
                    <a:lnTo>
                      <a:pt x="201" y="63"/>
                    </a:lnTo>
                    <a:close/>
                    <a:moveTo>
                      <a:pt x="3750" y="5952"/>
                    </a:moveTo>
                    <a:lnTo>
                      <a:pt x="3359" y="5839"/>
                    </a:lnTo>
                    <a:lnTo>
                      <a:pt x="3284" y="5448"/>
                    </a:lnTo>
                    <a:lnTo>
                      <a:pt x="3284" y="5411"/>
                    </a:lnTo>
                    <a:lnTo>
                      <a:pt x="4027" y="5448"/>
                    </a:lnTo>
                    <a:lnTo>
                      <a:pt x="5058" y="7903"/>
                    </a:lnTo>
                    <a:lnTo>
                      <a:pt x="3750" y="5952"/>
                    </a:lnTo>
                    <a:close/>
                    <a:moveTo>
                      <a:pt x="6228" y="10570"/>
                    </a:moveTo>
                    <a:lnTo>
                      <a:pt x="6228" y="11741"/>
                    </a:lnTo>
                    <a:lnTo>
                      <a:pt x="5624" y="9437"/>
                    </a:lnTo>
                    <a:lnTo>
                      <a:pt x="6354" y="8268"/>
                    </a:lnTo>
                    <a:lnTo>
                      <a:pt x="5486" y="5814"/>
                    </a:lnTo>
                    <a:lnTo>
                      <a:pt x="6832" y="7273"/>
                    </a:lnTo>
                    <a:lnTo>
                      <a:pt x="6945" y="8594"/>
                    </a:lnTo>
                    <a:lnTo>
                      <a:pt x="6228" y="10570"/>
                    </a:lnTo>
                    <a:close/>
                    <a:moveTo>
                      <a:pt x="7638" y="3272"/>
                    </a:moveTo>
                    <a:lnTo>
                      <a:pt x="7638" y="2479"/>
                    </a:lnTo>
                    <a:lnTo>
                      <a:pt x="8505" y="201"/>
                    </a:lnTo>
                    <a:lnTo>
                      <a:pt x="9450" y="201"/>
                    </a:lnTo>
                    <a:lnTo>
                      <a:pt x="7638" y="3272"/>
                    </a:lnTo>
                    <a:close/>
                  </a:path>
                </a:pathLst>
              </a:custGeom>
              <a:solidFill>
                <a:srgbClr val="63B2E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73" name="Freeform 14">
                <a:extLst>
                  <a:ext uri="{FF2B5EF4-FFF2-40B4-BE49-F238E27FC236}">
                    <a16:creationId xmlns:a16="http://schemas.microsoft.com/office/drawing/2014/main" id="{36DF0B43-A1E0-7745-B3E2-BB5EB4BE5CED}"/>
                  </a:ext>
                </a:extLst>
              </p:cNvPr>
              <p:cNvSpPr>
                <a:spLocks/>
              </p:cNvSpPr>
              <p:nvPr/>
            </p:nvSpPr>
            <p:spPr bwMode="auto">
              <a:xfrm>
                <a:off x="1361774" y="2899286"/>
                <a:ext cx="390964" cy="600351"/>
              </a:xfrm>
              <a:custGeom>
                <a:avLst/>
                <a:gdLst>
                  <a:gd name="T0" fmla="*/ 0 w 1434"/>
                  <a:gd name="T1" fmla="*/ 0 h 2202"/>
                  <a:gd name="T2" fmla="*/ 1434 w 1434"/>
                  <a:gd name="T3" fmla="*/ 2202 h 2202"/>
                  <a:gd name="T4" fmla="*/ 718 w 1434"/>
                  <a:gd name="T5" fmla="*/ 138 h 2202"/>
                  <a:gd name="T6" fmla="*/ 0 w 1434"/>
                  <a:gd name="T7" fmla="*/ 0 h 2202"/>
                </a:gdLst>
                <a:ahLst/>
                <a:cxnLst>
                  <a:cxn ang="0">
                    <a:pos x="T0" y="T1"/>
                  </a:cxn>
                  <a:cxn ang="0">
                    <a:pos x="T2" y="T3"/>
                  </a:cxn>
                  <a:cxn ang="0">
                    <a:pos x="T4" y="T5"/>
                  </a:cxn>
                  <a:cxn ang="0">
                    <a:pos x="T6" y="T7"/>
                  </a:cxn>
                </a:cxnLst>
                <a:rect l="0" t="0" r="r" b="b"/>
                <a:pathLst>
                  <a:path w="1434" h="2202">
                    <a:moveTo>
                      <a:pt x="0" y="0"/>
                    </a:moveTo>
                    <a:lnTo>
                      <a:pt x="1434" y="2202"/>
                    </a:lnTo>
                    <a:lnTo>
                      <a:pt x="718" y="138"/>
                    </a:lnTo>
                    <a:lnTo>
                      <a:pt x="0" y="0"/>
                    </a:lnTo>
                    <a:close/>
                  </a:path>
                </a:pathLst>
              </a:custGeom>
              <a:solidFill>
                <a:srgbClr val="4E8F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a:ea typeface="+mn-ea"/>
                  <a:cs typeface="+mn-cs"/>
                </a:endParaRPr>
              </a:p>
            </p:txBody>
          </p:sp>
          <p:sp>
            <p:nvSpPr>
              <p:cNvPr id="74" name="Freeform 15">
                <a:extLst>
                  <a:ext uri="{FF2B5EF4-FFF2-40B4-BE49-F238E27FC236}">
                    <a16:creationId xmlns:a16="http://schemas.microsoft.com/office/drawing/2014/main" id="{BCF9E24D-F9F4-6F42-B360-D27752665DBB}"/>
                  </a:ext>
                </a:extLst>
              </p:cNvPr>
              <p:cNvSpPr>
                <a:spLocks/>
              </p:cNvSpPr>
              <p:nvPr/>
            </p:nvSpPr>
            <p:spPr bwMode="auto">
              <a:xfrm>
                <a:off x="1783818" y="3030152"/>
                <a:ext cx="219201" cy="793379"/>
              </a:xfrm>
              <a:custGeom>
                <a:avLst/>
                <a:gdLst>
                  <a:gd name="T0" fmla="*/ 629 w 805"/>
                  <a:gd name="T1" fmla="*/ 818 h 2913"/>
                  <a:gd name="T2" fmla="*/ 516 w 805"/>
                  <a:gd name="T3" fmla="*/ 0 h 2913"/>
                  <a:gd name="T4" fmla="*/ 0 w 805"/>
                  <a:gd name="T5" fmla="*/ 693 h 2913"/>
                  <a:gd name="T6" fmla="*/ 0 w 805"/>
                  <a:gd name="T7" fmla="*/ 693 h 2913"/>
                  <a:gd name="T8" fmla="*/ 9 w 805"/>
                  <a:gd name="T9" fmla="*/ 720 h 2913"/>
                  <a:gd name="T10" fmla="*/ 20 w 805"/>
                  <a:gd name="T11" fmla="*/ 750 h 2913"/>
                  <a:gd name="T12" fmla="*/ 31 w 805"/>
                  <a:gd name="T13" fmla="*/ 790 h 2913"/>
                  <a:gd name="T14" fmla="*/ 43 w 805"/>
                  <a:gd name="T15" fmla="*/ 835 h 2913"/>
                  <a:gd name="T16" fmla="*/ 49 w 805"/>
                  <a:gd name="T17" fmla="*/ 859 h 2913"/>
                  <a:gd name="T18" fmla="*/ 53 w 805"/>
                  <a:gd name="T19" fmla="*/ 883 h 2913"/>
                  <a:gd name="T20" fmla="*/ 57 w 805"/>
                  <a:gd name="T21" fmla="*/ 908 h 2913"/>
                  <a:gd name="T22" fmla="*/ 60 w 805"/>
                  <a:gd name="T23" fmla="*/ 933 h 2913"/>
                  <a:gd name="T24" fmla="*/ 63 w 805"/>
                  <a:gd name="T25" fmla="*/ 958 h 2913"/>
                  <a:gd name="T26" fmla="*/ 63 w 805"/>
                  <a:gd name="T27" fmla="*/ 982 h 2913"/>
                  <a:gd name="T28" fmla="*/ 63 w 805"/>
                  <a:gd name="T29" fmla="*/ 982 h 2913"/>
                  <a:gd name="T30" fmla="*/ 63 w 805"/>
                  <a:gd name="T31" fmla="*/ 1384 h 2913"/>
                  <a:gd name="T32" fmla="*/ 224 w 805"/>
                  <a:gd name="T33" fmla="*/ 2168 h 2913"/>
                  <a:gd name="T34" fmla="*/ 224 w 805"/>
                  <a:gd name="T35" fmla="*/ 2168 h 2913"/>
                  <a:gd name="T36" fmla="*/ 240 w 805"/>
                  <a:gd name="T37" fmla="*/ 2056 h 2913"/>
                  <a:gd name="T38" fmla="*/ 257 w 805"/>
                  <a:gd name="T39" fmla="*/ 1954 h 2913"/>
                  <a:gd name="T40" fmla="*/ 265 w 805"/>
                  <a:gd name="T41" fmla="*/ 1907 h 2913"/>
                  <a:gd name="T42" fmla="*/ 274 w 805"/>
                  <a:gd name="T43" fmla="*/ 1865 h 2913"/>
                  <a:gd name="T44" fmla="*/ 282 w 805"/>
                  <a:gd name="T45" fmla="*/ 1830 h 2913"/>
                  <a:gd name="T46" fmla="*/ 289 w 805"/>
                  <a:gd name="T47" fmla="*/ 1800 h 2913"/>
                  <a:gd name="T48" fmla="*/ 289 w 805"/>
                  <a:gd name="T49" fmla="*/ 1800 h 2913"/>
                  <a:gd name="T50" fmla="*/ 300 w 805"/>
                  <a:gd name="T51" fmla="*/ 1766 h 2913"/>
                  <a:gd name="T52" fmla="*/ 311 w 805"/>
                  <a:gd name="T53" fmla="*/ 1733 h 2913"/>
                  <a:gd name="T54" fmla="*/ 324 w 805"/>
                  <a:gd name="T55" fmla="*/ 1699 h 2913"/>
                  <a:gd name="T56" fmla="*/ 338 w 805"/>
                  <a:gd name="T57" fmla="*/ 1666 h 2913"/>
                  <a:gd name="T58" fmla="*/ 352 w 805"/>
                  <a:gd name="T59" fmla="*/ 1634 h 2913"/>
                  <a:gd name="T60" fmla="*/ 368 w 805"/>
                  <a:gd name="T61" fmla="*/ 1603 h 2913"/>
                  <a:gd name="T62" fmla="*/ 396 w 805"/>
                  <a:gd name="T63" fmla="*/ 1545 h 2913"/>
                  <a:gd name="T64" fmla="*/ 423 w 805"/>
                  <a:gd name="T65" fmla="*/ 1495 h 2913"/>
                  <a:gd name="T66" fmla="*/ 445 w 805"/>
                  <a:gd name="T67" fmla="*/ 1456 h 2913"/>
                  <a:gd name="T68" fmla="*/ 466 w 805"/>
                  <a:gd name="T69" fmla="*/ 1422 h 2913"/>
                  <a:gd name="T70" fmla="*/ 466 w 805"/>
                  <a:gd name="T71" fmla="*/ 1422 h 2913"/>
                  <a:gd name="T72" fmla="*/ 462 w 805"/>
                  <a:gd name="T73" fmla="*/ 1455 h 2913"/>
                  <a:gd name="T74" fmla="*/ 455 w 805"/>
                  <a:gd name="T75" fmla="*/ 1544 h 2913"/>
                  <a:gd name="T76" fmla="*/ 446 w 805"/>
                  <a:gd name="T77" fmla="*/ 1676 h 2913"/>
                  <a:gd name="T78" fmla="*/ 442 w 805"/>
                  <a:gd name="T79" fmla="*/ 1752 h 2913"/>
                  <a:gd name="T80" fmla="*/ 437 w 805"/>
                  <a:gd name="T81" fmla="*/ 1834 h 2913"/>
                  <a:gd name="T82" fmla="*/ 434 w 805"/>
                  <a:gd name="T83" fmla="*/ 1919 h 2913"/>
                  <a:gd name="T84" fmla="*/ 432 w 805"/>
                  <a:gd name="T85" fmla="*/ 2006 h 2913"/>
                  <a:gd name="T86" fmla="*/ 432 w 805"/>
                  <a:gd name="T87" fmla="*/ 2092 h 2913"/>
                  <a:gd name="T88" fmla="*/ 434 w 805"/>
                  <a:gd name="T89" fmla="*/ 2176 h 2913"/>
                  <a:gd name="T90" fmla="*/ 435 w 805"/>
                  <a:gd name="T91" fmla="*/ 2216 h 2913"/>
                  <a:gd name="T92" fmla="*/ 437 w 805"/>
                  <a:gd name="T93" fmla="*/ 2256 h 2913"/>
                  <a:gd name="T94" fmla="*/ 441 w 805"/>
                  <a:gd name="T95" fmla="*/ 2293 h 2913"/>
                  <a:gd name="T96" fmla="*/ 444 w 805"/>
                  <a:gd name="T97" fmla="*/ 2331 h 2913"/>
                  <a:gd name="T98" fmla="*/ 448 w 805"/>
                  <a:gd name="T99" fmla="*/ 2364 h 2913"/>
                  <a:gd name="T100" fmla="*/ 454 w 805"/>
                  <a:gd name="T101" fmla="*/ 2397 h 2913"/>
                  <a:gd name="T102" fmla="*/ 459 w 805"/>
                  <a:gd name="T103" fmla="*/ 2426 h 2913"/>
                  <a:gd name="T104" fmla="*/ 466 w 805"/>
                  <a:gd name="T105" fmla="*/ 2454 h 2913"/>
                  <a:gd name="T106" fmla="*/ 466 w 805"/>
                  <a:gd name="T107" fmla="*/ 2454 h 2913"/>
                  <a:gd name="T108" fmla="*/ 473 w 805"/>
                  <a:gd name="T109" fmla="*/ 2485 h 2913"/>
                  <a:gd name="T110" fmla="*/ 482 w 805"/>
                  <a:gd name="T111" fmla="*/ 2524 h 2913"/>
                  <a:gd name="T112" fmla="*/ 502 w 805"/>
                  <a:gd name="T113" fmla="*/ 2628 h 2913"/>
                  <a:gd name="T114" fmla="*/ 524 w 805"/>
                  <a:gd name="T115" fmla="*/ 2760 h 2913"/>
                  <a:gd name="T116" fmla="*/ 549 w 805"/>
                  <a:gd name="T117" fmla="*/ 2913 h 2913"/>
                  <a:gd name="T118" fmla="*/ 805 w 805"/>
                  <a:gd name="T119" fmla="*/ 1724 h 2913"/>
                  <a:gd name="T120" fmla="*/ 629 w 805"/>
                  <a:gd name="T121" fmla="*/ 818 h 29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805" h="2913">
                    <a:moveTo>
                      <a:pt x="629" y="818"/>
                    </a:moveTo>
                    <a:lnTo>
                      <a:pt x="516" y="0"/>
                    </a:lnTo>
                    <a:lnTo>
                      <a:pt x="0" y="693"/>
                    </a:lnTo>
                    <a:lnTo>
                      <a:pt x="0" y="693"/>
                    </a:lnTo>
                    <a:lnTo>
                      <a:pt x="9" y="720"/>
                    </a:lnTo>
                    <a:lnTo>
                      <a:pt x="20" y="750"/>
                    </a:lnTo>
                    <a:lnTo>
                      <a:pt x="31" y="790"/>
                    </a:lnTo>
                    <a:lnTo>
                      <a:pt x="43" y="835"/>
                    </a:lnTo>
                    <a:lnTo>
                      <a:pt x="49" y="859"/>
                    </a:lnTo>
                    <a:lnTo>
                      <a:pt x="53" y="883"/>
                    </a:lnTo>
                    <a:lnTo>
                      <a:pt x="57" y="908"/>
                    </a:lnTo>
                    <a:lnTo>
                      <a:pt x="60" y="933"/>
                    </a:lnTo>
                    <a:lnTo>
                      <a:pt x="63" y="958"/>
                    </a:lnTo>
                    <a:lnTo>
                      <a:pt x="63" y="982"/>
                    </a:lnTo>
                    <a:lnTo>
                      <a:pt x="63" y="982"/>
                    </a:lnTo>
                    <a:lnTo>
                      <a:pt x="63" y="1384"/>
                    </a:lnTo>
                    <a:lnTo>
                      <a:pt x="224" y="2168"/>
                    </a:lnTo>
                    <a:lnTo>
                      <a:pt x="224" y="2168"/>
                    </a:lnTo>
                    <a:lnTo>
                      <a:pt x="240" y="2056"/>
                    </a:lnTo>
                    <a:lnTo>
                      <a:pt x="257" y="1954"/>
                    </a:lnTo>
                    <a:lnTo>
                      <a:pt x="265" y="1907"/>
                    </a:lnTo>
                    <a:lnTo>
                      <a:pt x="274" y="1865"/>
                    </a:lnTo>
                    <a:lnTo>
                      <a:pt x="282" y="1830"/>
                    </a:lnTo>
                    <a:lnTo>
                      <a:pt x="289" y="1800"/>
                    </a:lnTo>
                    <a:lnTo>
                      <a:pt x="289" y="1800"/>
                    </a:lnTo>
                    <a:lnTo>
                      <a:pt x="300" y="1766"/>
                    </a:lnTo>
                    <a:lnTo>
                      <a:pt x="311" y="1733"/>
                    </a:lnTo>
                    <a:lnTo>
                      <a:pt x="324" y="1699"/>
                    </a:lnTo>
                    <a:lnTo>
                      <a:pt x="338" y="1666"/>
                    </a:lnTo>
                    <a:lnTo>
                      <a:pt x="352" y="1634"/>
                    </a:lnTo>
                    <a:lnTo>
                      <a:pt x="368" y="1603"/>
                    </a:lnTo>
                    <a:lnTo>
                      <a:pt x="396" y="1545"/>
                    </a:lnTo>
                    <a:lnTo>
                      <a:pt x="423" y="1495"/>
                    </a:lnTo>
                    <a:lnTo>
                      <a:pt x="445" y="1456"/>
                    </a:lnTo>
                    <a:lnTo>
                      <a:pt x="466" y="1422"/>
                    </a:lnTo>
                    <a:lnTo>
                      <a:pt x="466" y="1422"/>
                    </a:lnTo>
                    <a:lnTo>
                      <a:pt x="462" y="1455"/>
                    </a:lnTo>
                    <a:lnTo>
                      <a:pt x="455" y="1544"/>
                    </a:lnTo>
                    <a:lnTo>
                      <a:pt x="446" y="1676"/>
                    </a:lnTo>
                    <a:lnTo>
                      <a:pt x="442" y="1752"/>
                    </a:lnTo>
                    <a:lnTo>
                      <a:pt x="437" y="1834"/>
                    </a:lnTo>
                    <a:lnTo>
                      <a:pt x="434" y="1919"/>
                    </a:lnTo>
                    <a:lnTo>
                      <a:pt x="432" y="2006"/>
                    </a:lnTo>
                    <a:lnTo>
                      <a:pt x="432" y="2092"/>
                    </a:lnTo>
                    <a:lnTo>
                      <a:pt x="434" y="2176"/>
                    </a:lnTo>
                    <a:lnTo>
                      <a:pt x="435" y="2216"/>
                    </a:lnTo>
                    <a:lnTo>
                      <a:pt x="437" y="2256"/>
                    </a:lnTo>
                    <a:lnTo>
                      <a:pt x="441" y="2293"/>
                    </a:lnTo>
                    <a:lnTo>
                      <a:pt x="444" y="2331"/>
                    </a:lnTo>
                    <a:lnTo>
                      <a:pt x="448" y="2364"/>
                    </a:lnTo>
                    <a:lnTo>
                      <a:pt x="454" y="2397"/>
                    </a:lnTo>
                    <a:lnTo>
                      <a:pt x="459" y="2426"/>
                    </a:lnTo>
                    <a:lnTo>
                      <a:pt x="466" y="2454"/>
                    </a:lnTo>
                    <a:lnTo>
                      <a:pt x="466" y="2454"/>
                    </a:lnTo>
                    <a:lnTo>
                      <a:pt x="473" y="2485"/>
                    </a:lnTo>
                    <a:lnTo>
                      <a:pt x="482" y="2524"/>
                    </a:lnTo>
                    <a:lnTo>
                      <a:pt x="502" y="2628"/>
                    </a:lnTo>
                    <a:lnTo>
                      <a:pt x="524" y="2760"/>
                    </a:lnTo>
                    <a:lnTo>
                      <a:pt x="549" y="2913"/>
                    </a:lnTo>
                    <a:lnTo>
                      <a:pt x="805" y="1724"/>
                    </a:lnTo>
                    <a:lnTo>
                      <a:pt x="629" y="818"/>
                    </a:lnTo>
                    <a:close/>
                  </a:path>
                </a:pathLst>
              </a:custGeom>
              <a:solidFill>
                <a:srgbClr val="4E8F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a:ea typeface="+mn-ea"/>
                  <a:cs typeface="+mn-cs"/>
                </a:endParaRPr>
              </a:p>
            </p:txBody>
          </p:sp>
          <p:sp>
            <p:nvSpPr>
              <p:cNvPr id="75" name="Freeform 16">
                <a:extLst>
                  <a:ext uri="{FF2B5EF4-FFF2-40B4-BE49-F238E27FC236}">
                    <a16:creationId xmlns:a16="http://schemas.microsoft.com/office/drawing/2014/main" id="{EBD88FD8-346B-3347-930E-52E0149D1CBD}"/>
                  </a:ext>
                </a:extLst>
              </p:cNvPr>
              <p:cNvSpPr>
                <a:spLocks/>
              </p:cNvSpPr>
              <p:nvPr/>
            </p:nvSpPr>
            <p:spPr bwMode="auto">
              <a:xfrm>
                <a:off x="2560839" y="2881292"/>
                <a:ext cx="435131" cy="1225238"/>
              </a:xfrm>
              <a:custGeom>
                <a:avLst/>
                <a:gdLst>
                  <a:gd name="T0" fmla="*/ 557 w 1594"/>
                  <a:gd name="T1" fmla="*/ 2265 h 4492"/>
                  <a:gd name="T2" fmla="*/ 572 w 1594"/>
                  <a:gd name="T3" fmla="*/ 2301 h 4492"/>
                  <a:gd name="T4" fmla="*/ 583 w 1594"/>
                  <a:gd name="T5" fmla="*/ 2341 h 4492"/>
                  <a:gd name="T6" fmla="*/ 590 w 1594"/>
                  <a:gd name="T7" fmla="*/ 2387 h 4492"/>
                  <a:gd name="T8" fmla="*/ 592 w 1594"/>
                  <a:gd name="T9" fmla="*/ 2436 h 4492"/>
                  <a:gd name="T10" fmla="*/ 591 w 1594"/>
                  <a:gd name="T11" fmla="*/ 2487 h 4492"/>
                  <a:gd name="T12" fmla="*/ 582 w 1594"/>
                  <a:gd name="T13" fmla="*/ 2598 h 4492"/>
                  <a:gd name="T14" fmla="*/ 561 w 1594"/>
                  <a:gd name="T15" fmla="*/ 2771 h 4492"/>
                  <a:gd name="T16" fmla="*/ 549 w 1594"/>
                  <a:gd name="T17" fmla="*/ 2885 h 4492"/>
                  <a:gd name="T18" fmla="*/ 546 w 1594"/>
                  <a:gd name="T19" fmla="*/ 2965 h 4492"/>
                  <a:gd name="T20" fmla="*/ 547 w 1594"/>
                  <a:gd name="T21" fmla="*/ 3015 h 4492"/>
                  <a:gd name="T22" fmla="*/ 553 w 1594"/>
                  <a:gd name="T23" fmla="*/ 3061 h 4492"/>
                  <a:gd name="T24" fmla="*/ 557 w 1594"/>
                  <a:gd name="T25" fmla="*/ 3083 h 4492"/>
                  <a:gd name="T26" fmla="*/ 580 w 1594"/>
                  <a:gd name="T27" fmla="*/ 3209 h 4492"/>
                  <a:gd name="T28" fmla="*/ 612 w 1594"/>
                  <a:gd name="T29" fmla="*/ 3399 h 4492"/>
                  <a:gd name="T30" fmla="*/ 682 w 1594"/>
                  <a:gd name="T31" fmla="*/ 3872 h 4492"/>
                  <a:gd name="T32" fmla="*/ 771 w 1594"/>
                  <a:gd name="T33" fmla="*/ 4492 h 4492"/>
                  <a:gd name="T34" fmla="*/ 776 w 1594"/>
                  <a:gd name="T35" fmla="*/ 4419 h 4492"/>
                  <a:gd name="T36" fmla="*/ 812 w 1594"/>
                  <a:gd name="T37" fmla="*/ 3946 h 4492"/>
                  <a:gd name="T38" fmla="*/ 841 w 1594"/>
                  <a:gd name="T39" fmla="*/ 3620 h 4492"/>
                  <a:gd name="T40" fmla="*/ 876 w 1594"/>
                  <a:gd name="T41" fmla="*/ 3281 h 4492"/>
                  <a:gd name="T42" fmla="*/ 914 w 1594"/>
                  <a:gd name="T43" fmla="*/ 2968 h 4492"/>
                  <a:gd name="T44" fmla="*/ 934 w 1594"/>
                  <a:gd name="T45" fmla="*/ 2833 h 4492"/>
                  <a:gd name="T46" fmla="*/ 955 w 1594"/>
                  <a:gd name="T47" fmla="*/ 2719 h 4492"/>
                  <a:gd name="T48" fmla="*/ 976 w 1594"/>
                  <a:gd name="T49" fmla="*/ 2629 h 4492"/>
                  <a:gd name="T50" fmla="*/ 992 w 1594"/>
                  <a:gd name="T51" fmla="*/ 2580 h 4492"/>
                  <a:gd name="T52" fmla="*/ 997 w 1594"/>
                  <a:gd name="T53" fmla="*/ 2568 h 4492"/>
                  <a:gd name="T54" fmla="*/ 1045 w 1594"/>
                  <a:gd name="T55" fmla="*/ 2474 h 4492"/>
                  <a:gd name="T56" fmla="*/ 1099 w 1594"/>
                  <a:gd name="T57" fmla="*/ 2376 h 4492"/>
                  <a:gd name="T58" fmla="*/ 1158 w 1594"/>
                  <a:gd name="T59" fmla="*/ 2279 h 4492"/>
                  <a:gd name="T60" fmla="*/ 1268 w 1594"/>
                  <a:gd name="T61" fmla="*/ 2108 h 4492"/>
                  <a:gd name="T62" fmla="*/ 1350 w 1594"/>
                  <a:gd name="T63" fmla="*/ 1988 h 4492"/>
                  <a:gd name="T64" fmla="*/ 1594 w 1594"/>
                  <a:gd name="T65" fmla="*/ 0 h 4492"/>
                  <a:gd name="T66" fmla="*/ 54 w 1594"/>
                  <a:gd name="T67" fmla="*/ 768 h 4492"/>
                  <a:gd name="T68" fmla="*/ 118 w 1594"/>
                  <a:gd name="T69" fmla="*/ 977 h 4492"/>
                  <a:gd name="T70" fmla="*/ 267 w 1594"/>
                  <a:gd name="T71" fmla="*/ 1450 h 4492"/>
                  <a:gd name="T72" fmla="*/ 353 w 1594"/>
                  <a:gd name="T73" fmla="*/ 1714 h 4492"/>
                  <a:gd name="T74" fmla="*/ 435 w 1594"/>
                  <a:gd name="T75" fmla="*/ 1957 h 4492"/>
                  <a:gd name="T76" fmla="*/ 506 w 1594"/>
                  <a:gd name="T77" fmla="*/ 2151 h 4492"/>
                  <a:gd name="T78" fmla="*/ 534 w 1594"/>
                  <a:gd name="T79" fmla="*/ 2219 h 4492"/>
                  <a:gd name="T80" fmla="*/ 557 w 1594"/>
                  <a:gd name="T81" fmla="*/ 2265 h 44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94" h="4492">
                    <a:moveTo>
                      <a:pt x="557" y="2265"/>
                    </a:moveTo>
                    <a:lnTo>
                      <a:pt x="557" y="2265"/>
                    </a:lnTo>
                    <a:lnTo>
                      <a:pt x="566" y="2282"/>
                    </a:lnTo>
                    <a:lnTo>
                      <a:pt x="572" y="2301"/>
                    </a:lnTo>
                    <a:lnTo>
                      <a:pt x="579" y="2320"/>
                    </a:lnTo>
                    <a:lnTo>
                      <a:pt x="583" y="2341"/>
                    </a:lnTo>
                    <a:lnTo>
                      <a:pt x="588" y="2364"/>
                    </a:lnTo>
                    <a:lnTo>
                      <a:pt x="590" y="2387"/>
                    </a:lnTo>
                    <a:lnTo>
                      <a:pt x="592" y="2411"/>
                    </a:lnTo>
                    <a:lnTo>
                      <a:pt x="592" y="2436"/>
                    </a:lnTo>
                    <a:lnTo>
                      <a:pt x="592" y="2461"/>
                    </a:lnTo>
                    <a:lnTo>
                      <a:pt x="591" y="2487"/>
                    </a:lnTo>
                    <a:lnTo>
                      <a:pt x="588" y="2542"/>
                    </a:lnTo>
                    <a:lnTo>
                      <a:pt x="582" y="2598"/>
                    </a:lnTo>
                    <a:lnTo>
                      <a:pt x="576" y="2655"/>
                    </a:lnTo>
                    <a:lnTo>
                      <a:pt x="561" y="2771"/>
                    </a:lnTo>
                    <a:lnTo>
                      <a:pt x="555" y="2828"/>
                    </a:lnTo>
                    <a:lnTo>
                      <a:pt x="549" y="2885"/>
                    </a:lnTo>
                    <a:lnTo>
                      <a:pt x="546" y="2939"/>
                    </a:lnTo>
                    <a:lnTo>
                      <a:pt x="546" y="2965"/>
                    </a:lnTo>
                    <a:lnTo>
                      <a:pt x="546" y="2990"/>
                    </a:lnTo>
                    <a:lnTo>
                      <a:pt x="547" y="3015"/>
                    </a:lnTo>
                    <a:lnTo>
                      <a:pt x="549" y="3038"/>
                    </a:lnTo>
                    <a:lnTo>
                      <a:pt x="553" y="3061"/>
                    </a:lnTo>
                    <a:lnTo>
                      <a:pt x="557" y="3083"/>
                    </a:lnTo>
                    <a:lnTo>
                      <a:pt x="557" y="3083"/>
                    </a:lnTo>
                    <a:lnTo>
                      <a:pt x="567" y="3136"/>
                    </a:lnTo>
                    <a:lnTo>
                      <a:pt x="580" y="3209"/>
                    </a:lnTo>
                    <a:lnTo>
                      <a:pt x="595" y="3297"/>
                    </a:lnTo>
                    <a:lnTo>
                      <a:pt x="612" y="3399"/>
                    </a:lnTo>
                    <a:lnTo>
                      <a:pt x="646" y="3628"/>
                    </a:lnTo>
                    <a:lnTo>
                      <a:pt x="682" y="3872"/>
                    </a:lnTo>
                    <a:lnTo>
                      <a:pt x="744" y="4304"/>
                    </a:lnTo>
                    <a:lnTo>
                      <a:pt x="771" y="4492"/>
                    </a:lnTo>
                    <a:lnTo>
                      <a:pt x="771" y="4492"/>
                    </a:lnTo>
                    <a:lnTo>
                      <a:pt x="776" y="4419"/>
                    </a:lnTo>
                    <a:lnTo>
                      <a:pt x="790" y="4225"/>
                    </a:lnTo>
                    <a:lnTo>
                      <a:pt x="812" y="3946"/>
                    </a:lnTo>
                    <a:lnTo>
                      <a:pt x="826" y="3786"/>
                    </a:lnTo>
                    <a:lnTo>
                      <a:pt x="841" y="3620"/>
                    </a:lnTo>
                    <a:lnTo>
                      <a:pt x="858" y="3450"/>
                    </a:lnTo>
                    <a:lnTo>
                      <a:pt x="876" y="3281"/>
                    </a:lnTo>
                    <a:lnTo>
                      <a:pt x="895" y="3120"/>
                    </a:lnTo>
                    <a:lnTo>
                      <a:pt x="914" y="2968"/>
                    </a:lnTo>
                    <a:lnTo>
                      <a:pt x="924" y="2899"/>
                    </a:lnTo>
                    <a:lnTo>
                      <a:pt x="934" y="2833"/>
                    </a:lnTo>
                    <a:lnTo>
                      <a:pt x="945" y="2774"/>
                    </a:lnTo>
                    <a:lnTo>
                      <a:pt x="955" y="2719"/>
                    </a:lnTo>
                    <a:lnTo>
                      <a:pt x="965" y="2670"/>
                    </a:lnTo>
                    <a:lnTo>
                      <a:pt x="976" y="2629"/>
                    </a:lnTo>
                    <a:lnTo>
                      <a:pt x="986" y="2594"/>
                    </a:lnTo>
                    <a:lnTo>
                      <a:pt x="992" y="2580"/>
                    </a:lnTo>
                    <a:lnTo>
                      <a:pt x="997" y="2568"/>
                    </a:lnTo>
                    <a:lnTo>
                      <a:pt x="997" y="2568"/>
                    </a:lnTo>
                    <a:lnTo>
                      <a:pt x="1020" y="2521"/>
                    </a:lnTo>
                    <a:lnTo>
                      <a:pt x="1045" y="2474"/>
                    </a:lnTo>
                    <a:lnTo>
                      <a:pt x="1072" y="2425"/>
                    </a:lnTo>
                    <a:lnTo>
                      <a:pt x="1099" y="2376"/>
                    </a:lnTo>
                    <a:lnTo>
                      <a:pt x="1129" y="2327"/>
                    </a:lnTo>
                    <a:lnTo>
                      <a:pt x="1158" y="2279"/>
                    </a:lnTo>
                    <a:lnTo>
                      <a:pt x="1216" y="2188"/>
                    </a:lnTo>
                    <a:lnTo>
                      <a:pt x="1268" y="2108"/>
                    </a:lnTo>
                    <a:lnTo>
                      <a:pt x="1311" y="2045"/>
                    </a:lnTo>
                    <a:lnTo>
                      <a:pt x="1350" y="1988"/>
                    </a:lnTo>
                    <a:lnTo>
                      <a:pt x="1350" y="944"/>
                    </a:lnTo>
                    <a:lnTo>
                      <a:pt x="1594" y="0"/>
                    </a:lnTo>
                    <a:lnTo>
                      <a:pt x="0" y="0"/>
                    </a:lnTo>
                    <a:lnTo>
                      <a:pt x="54" y="768"/>
                    </a:lnTo>
                    <a:lnTo>
                      <a:pt x="54" y="768"/>
                    </a:lnTo>
                    <a:lnTo>
                      <a:pt x="118" y="977"/>
                    </a:lnTo>
                    <a:lnTo>
                      <a:pt x="186" y="1195"/>
                    </a:lnTo>
                    <a:lnTo>
                      <a:pt x="267" y="1450"/>
                    </a:lnTo>
                    <a:lnTo>
                      <a:pt x="310" y="1583"/>
                    </a:lnTo>
                    <a:lnTo>
                      <a:pt x="353" y="1714"/>
                    </a:lnTo>
                    <a:lnTo>
                      <a:pt x="396" y="1840"/>
                    </a:lnTo>
                    <a:lnTo>
                      <a:pt x="435" y="1957"/>
                    </a:lnTo>
                    <a:lnTo>
                      <a:pt x="473" y="2061"/>
                    </a:lnTo>
                    <a:lnTo>
                      <a:pt x="506" y="2151"/>
                    </a:lnTo>
                    <a:lnTo>
                      <a:pt x="521" y="2188"/>
                    </a:lnTo>
                    <a:lnTo>
                      <a:pt x="534" y="2219"/>
                    </a:lnTo>
                    <a:lnTo>
                      <a:pt x="546" y="2245"/>
                    </a:lnTo>
                    <a:lnTo>
                      <a:pt x="557" y="2265"/>
                    </a:lnTo>
                    <a:lnTo>
                      <a:pt x="557" y="2265"/>
                    </a:lnTo>
                    <a:close/>
                  </a:path>
                </a:pathLst>
              </a:custGeom>
              <a:solidFill>
                <a:srgbClr val="4E8F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a:ea typeface="+mn-ea"/>
                  <a:cs typeface="+mn-cs"/>
                </a:endParaRPr>
              </a:p>
            </p:txBody>
          </p:sp>
          <p:sp>
            <p:nvSpPr>
              <p:cNvPr id="76" name="Freeform 17">
                <a:extLst>
                  <a:ext uri="{FF2B5EF4-FFF2-40B4-BE49-F238E27FC236}">
                    <a16:creationId xmlns:a16="http://schemas.microsoft.com/office/drawing/2014/main" id="{D482D4D0-E58D-DF4A-847B-B6FD5AC17D86}"/>
                  </a:ext>
                </a:extLst>
              </p:cNvPr>
              <p:cNvSpPr>
                <a:spLocks/>
              </p:cNvSpPr>
              <p:nvPr/>
            </p:nvSpPr>
            <p:spPr bwMode="auto">
              <a:xfrm>
                <a:off x="3388570" y="2936910"/>
                <a:ext cx="494021" cy="837546"/>
              </a:xfrm>
              <a:custGeom>
                <a:avLst/>
                <a:gdLst>
                  <a:gd name="T0" fmla="*/ 867 w 1812"/>
                  <a:gd name="T1" fmla="*/ 0 h 3071"/>
                  <a:gd name="T2" fmla="*/ 0 w 1812"/>
                  <a:gd name="T3" fmla="*/ 2278 h 3071"/>
                  <a:gd name="T4" fmla="*/ 0 w 1812"/>
                  <a:gd name="T5" fmla="*/ 3071 h 3071"/>
                  <a:gd name="T6" fmla="*/ 1812 w 1812"/>
                  <a:gd name="T7" fmla="*/ 0 h 3071"/>
                  <a:gd name="T8" fmla="*/ 867 w 1812"/>
                  <a:gd name="T9" fmla="*/ 0 h 3071"/>
                </a:gdLst>
                <a:ahLst/>
                <a:cxnLst>
                  <a:cxn ang="0">
                    <a:pos x="T0" y="T1"/>
                  </a:cxn>
                  <a:cxn ang="0">
                    <a:pos x="T2" y="T3"/>
                  </a:cxn>
                  <a:cxn ang="0">
                    <a:pos x="T4" y="T5"/>
                  </a:cxn>
                  <a:cxn ang="0">
                    <a:pos x="T6" y="T7"/>
                  </a:cxn>
                  <a:cxn ang="0">
                    <a:pos x="T8" y="T9"/>
                  </a:cxn>
                </a:cxnLst>
                <a:rect l="0" t="0" r="r" b="b"/>
                <a:pathLst>
                  <a:path w="1812" h="3071">
                    <a:moveTo>
                      <a:pt x="867" y="0"/>
                    </a:moveTo>
                    <a:lnTo>
                      <a:pt x="0" y="2278"/>
                    </a:lnTo>
                    <a:lnTo>
                      <a:pt x="0" y="3071"/>
                    </a:lnTo>
                    <a:lnTo>
                      <a:pt x="1812" y="0"/>
                    </a:lnTo>
                    <a:lnTo>
                      <a:pt x="867" y="0"/>
                    </a:lnTo>
                    <a:close/>
                  </a:path>
                </a:pathLst>
              </a:custGeom>
              <a:solidFill>
                <a:srgbClr val="4E8F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a:ea typeface="+mn-ea"/>
                  <a:cs typeface="+mn-cs"/>
                </a:endParaRPr>
              </a:p>
            </p:txBody>
          </p:sp>
          <p:sp>
            <p:nvSpPr>
              <p:cNvPr id="77" name="Freeform 18">
                <a:extLst>
                  <a:ext uri="{FF2B5EF4-FFF2-40B4-BE49-F238E27FC236}">
                    <a16:creationId xmlns:a16="http://schemas.microsoft.com/office/drawing/2014/main" id="{4DAB96D9-7FDF-524B-98A5-E2FA19AF66F4}"/>
                  </a:ext>
                </a:extLst>
              </p:cNvPr>
              <p:cNvSpPr>
                <a:spLocks/>
              </p:cNvSpPr>
              <p:nvPr/>
            </p:nvSpPr>
            <p:spPr bwMode="auto">
              <a:xfrm>
                <a:off x="3848238" y="2881292"/>
                <a:ext cx="880077" cy="1406815"/>
              </a:xfrm>
              <a:custGeom>
                <a:avLst/>
                <a:gdLst>
                  <a:gd name="T0" fmla="*/ 2240 w 3227"/>
                  <a:gd name="T1" fmla="*/ 139 h 5160"/>
                  <a:gd name="T2" fmla="*/ 2106 w 3227"/>
                  <a:gd name="T3" fmla="*/ 338 h 5160"/>
                  <a:gd name="T4" fmla="*/ 1884 w 3227"/>
                  <a:gd name="T5" fmla="*/ 675 h 5160"/>
                  <a:gd name="T6" fmla="*/ 1713 w 3227"/>
                  <a:gd name="T7" fmla="*/ 941 h 5160"/>
                  <a:gd name="T8" fmla="*/ 1543 w 3227"/>
                  <a:gd name="T9" fmla="*/ 1210 h 5160"/>
                  <a:gd name="T10" fmla="*/ 1394 w 3227"/>
                  <a:gd name="T11" fmla="*/ 1458 h 5160"/>
                  <a:gd name="T12" fmla="*/ 1332 w 3227"/>
                  <a:gd name="T13" fmla="*/ 1567 h 5160"/>
                  <a:gd name="T14" fmla="*/ 1282 w 3227"/>
                  <a:gd name="T15" fmla="*/ 1661 h 5160"/>
                  <a:gd name="T16" fmla="*/ 1246 w 3227"/>
                  <a:gd name="T17" fmla="*/ 1737 h 5160"/>
                  <a:gd name="T18" fmla="*/ 1231 w 3227"/>
                  <a:gd name="T19" fmla="*/ 1775 h 5160"/>
                  <a:gd name="T20" fmla="*/ 1192 w 3227"/>
                  <a:gd name="T21" fmla="*/ 1883 h 5160"/>
                  <a:gd name="T22" fmla="*/ 1114 w 3227"/>
                  <a:gd name="T23" fmla="*/ 2111 h 5160"/>
                  <a:gd name="T24" fmla="*/ 905 w 3227"/>
                  <a:gd name="T25" fmla="*/ 2752 h 5160"/>
                  <a:gd name="T26" fmla="*/ 736 w 3227"/>
                  <a:gd name="T27" fmla="*/ 3264 h 5160"/>
                  <a:gd name="T28" fmla="*/ 553 w 3227"/>
                  <a:gd name="T29" fmla="*/ 3798 h 5160"/>
                  <a:gd name="T30" fmla="*/ 460 w 3227"/>
                  <a:gd name="T31" fmla="*/ 4063 h 5160"/>
                  <a:gd name="T32" fmla="*/ 365 w 3227"/>
                  <a:gd name="T33" fmla="*/ 4319 h 5160"/>
                  <a:gd name="T34" fmla="*/ 270 w 3227"/>
                  <a:gd name="T35" fmla="*/ 4561 h 5160"/>
                  <a:gd name="T36" fmla="*/ 178 w 3227"/>
                  <a:gd name="T37" fmla="*/ 4785 h 5160"/>
                  <a:gd name="T38" fmla="*/ 87 w 3227"/>
                  <a:gd name="T39" fmla="*/ 4985 h 5160"/>
                  <a:gd name="T40" fmla="*/ 22 w 3227"/>
                  <a:gd name="T41" fmla="*/ 5119 h 5160"/>
                  <a:gd name="T42" fmla="*/ 0 w 3227"/>
                  <a:gd name="T43" fmla="*/ 5160 h 5160"/>
                  <a:gd name="T44" fmla="*/ 565 w 3227"/>
                  <a:gd name="T45" fmla="*/ 4246 h 5160"/>
                  <a:gd name="T46" fmla="*/ 1067 w 3227"/>
                  <a:gd name="T47" fmla="*/ 3426 h 5160"/>
                  <a:gd name="T48" fmla="*/ 1429 w 3227"/>
                  <a:gd name="T49" fmla="*/ 2828 h 5160"/>
                  <a:gd name="T50" fmla="*/ 1536 w 3227"/>
                  <a:gd name="T51" fmla="*/ 2649 h 5160"/>
                  <a:gd name="T52" fmla="*/ 1727 w 3227"/>
                  <a:gd name="T53" fmla="*/ 2332 h 5160"/>
                  <a:gd name="T54" fmla="*/ 1952 w 3227"/>
                  <a:gd name="T55" fmla="*/ 1971 h 5160"/>
                  <a:gd name="T56" fmla="*/ 2196 w 3227"/>
                  <a:gd name="T57" fmla="*/ 1586 h 5160"/>
                  <a:gd name="T58" fmla="*/ 2687 w 3227"/>
                  <a:gd name="T59" fmla="*/ 826 h 5160"/>
                  <a:gd name="T60" fmla="*/ 3091 w 3227"/>
                  <a:gd name="T61" fmla="*/ 207 h 5160"/>
                  <a:gd name="T62" fmla="*/ 2597 w 3227"/>
                  <a:gd name="T63" fmla="*/ 0 h 5160"/>
                  <a:gd name="T64" fmla="*/ 2533 w 3227"/>
                  <a:gd name="T65" fmla="*/ 16 h 5160"/>
                  <a:gd name="T66" fmla="*/ 2416 w 3227"/>
                  <a:gd name="T67" fmla="*/ 49 h 5160"/>
                  <a:gd name="T68" fmla="*/ 2343 w 3227"/>
                  <a:gd name="T69" fmla="*/ 75 h 5160"/>
                  <a:gd name="T70" fmla="*/ 2302 w 3227"/>
                  <a:gd name="T71" fmla="*/ 93 h 5160"/>
                  <a:gd name="T72" fmla="*/ 2270 w 3227"/>
                  <a:gd name="T73" fmla="*/ 111 h 5160"/>
                  <a:gd name="T74" fmla="*/ 2248 w 3227"/>
                  <a:gd name="T75" fmla="*/ 129 h 5160"/>
                  <a:gd name="T76" fmla="*/ 2240 w 3227"/>
                  <a:gd name="T77" fmla="*/ 139 h 5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227" h="5160">
                    <a:moveTo>
                      <a:pt x="2240" y="139"/>
                    </a:moveTo>
                    <a:lnTo>
                      <a:pt x="2240" y="139"/>
                    </a:lnTo>
                    <a:lnTo>
                      <a:pt x="2203" y="192"/>
                    </a:lnTo>
                    <a:lnTo>
                      <a:pt x="2106" y="338"/>
                    </a:lnTo>
                    <a:lnTo>
                      <a:pt x="1966" y="552"/>
                    </a:lnTo>
                    <a:lnTo>
                      <a:pt x="1884" y="675"/>
                    </a:lnTo>
                    <a:lnTo>
                      <a:pt x="1799" y="806"/>
                    </a:lnTo>
                    <a:lnTo>
                      <a:pt x="1713" y="941"/>
                    </a:lnTo>
                    <a:lnTo>
                      <a:pt x="1627" y="1076"/>
                    </a:lnTo>
                    <a:lnTo>
                      <a:pt x="1543" y="1210"/>
                    </a:lnTo>
                    <a:lnTo>
                      <a:pt x="1465" y="1338"/>
                    </a:lnTo>
                    <a:lnTo>
                      <a:pt x="1394" y="1458"/>
                    </a:lnTo>
                    <a:lnTo>
                      <a:pt x="1361" y="1515"/>
                    </a:lnTo>
                    <a:lnTo>
                      <a:pt x="1332" y="1567"/>
                    </a:lnTo>
                    <a:lnTo>
                      <a:pt x="1306" y="1616"/>
                    </a:lnTo>
                    <a:lnTo>
                      <a:pt x="1282" y="1661"/>
                    </a:lnTo>
                    <a:lnTo>
                      <a:pt x="1262" y="1701"/>
                    </a:lnTo>
                    <a:lnTo>
                      <a:pt x="1246" y="1737"/>
                    </a:lnTo>
                    <a:lnTo>
                      <a:pt x="1246" y="1737"/>
                    </a:lnTo>
                    <a:lnTo>
                      <a:pt x="1231" y="1775"/>
                    </a:lnTo>
                    <a:lnTo>
                      <a:pt x="1212" y="1824"/>
                    </a:lnTo>
                    <a:lnTo>
                      <a:pt x="1192" y="1883"/>
                    </a:lnTo>
                    <a:lnTo>
                      <a:pt x="1168" y="1950"/>
                    </a:lnTo>
                    <a:lnTo>
                      <a:pt x="1114" y="2111"/>
                    </a:lnTo>
                    <a:lnTo>
                      <a:pt x="1051" y="2302"/>
                    </a:lnTo>
                    <a:lnTo>
                      <a:pt x="905" y="2752"/>
                    </a:lnTo>
                    <a:lnTo>
                      <a:pt x="822" y="3003"/>
                    </a:lnTo>
                    <a:lnTo>
                      <a:pt x="736" y="3264"/>
                    </a:lnTo>
                    <a:lnTo>
                      <a:pt x="646" y="3530"/>
                    </a:lnTo>
                    <a:lnTo>
                      <a:pt x="553" y="3798"/>
                    </a:lnTo>
                    <a:lnTo>
                      <a:pt x="507" y="3931"/>
                    </a:lnTo>
                    <a:lnTo>
                      <a:pt x="460" y="4063"/>
                    </a:lnTo>
                    <a:lnTo>
                      <a:pt x="412" y="4193"/>
                    </a:lnTo>
                    <a:lnTo>
                      <a:pt x="365" y="4319"/>
                    </a:lnTo>
                    <a:lnTo>
                      <a:pt x="317" y="4442"/>
                    </a:lnTo>
                    <a:lnTo>
                      <a:pt x="270" y="4561"/>
                    </a:lnTo>
                    <a:lnTo>
                      <a:pt x="224" y="4675"/>
                    </a:lnTo>
                    <a:lnTo>
                      <a:pt x="178" y="4785"/>
                    </a:lnTo>
                    <a:lnTo>
                      <a:pt x="132" y="4888"/>
                    </a:lnTo>
                    <a:lnTo>
                      <a:pt x="87" y="4985"/>
                    </a:lnTo>
                    <a:lnTo>
                      <a:pt x="44" y="5077"/>
                    </a:lnTo>
                    <a:lnTo>
                      <a:pt x="22" y="5119"/>
                    </a:lnTo>
                    <a:lnTo>
                      <a:pt x="0" y="5160"/>
                    </a:lnTo>
                    <a:lnTo>
                      <a:pt x="0" y="5160"/>
                    </a:lnTo>
                    <a:lnTo>
                      <a:pt x="164" y="4895"/>
                    </a:lnTo>
                    <a:lnTo>
                      <a:pt x="565" y="4246"/>
                    </a:lnTo>
                    <a:lnTo>
                      <a:pt x="812" y="3844"/>
                    </a:lnTo>
                    <a:lnTo>
                      <a:pt x="1067" y="3426"/>
                    </a:lnTo>
                    <a:lnTo>
                      <a:pt x="1315" y="3019"/>
                    </a:lnTo>
                    <a:lnTo>
                      <a:pt x="1429" y="2828"/>
                    </a:lnTo>
                    <a:lnTo>
                      <a:pt x="1536" y="2649"/>
                    </a:lnTo>
                    <a:lnTo>
                      <a:pt x="1536" y="2649"/>
                    </a:lnTo>
                    <a:lnTo>
                      <a:pt x="1626" y="2497"/>
                    </a:lnTo>
                    <a:lnTo>
                      <a:pt x="1727" y="2332"/>
                    </a:lnTo>
                    <a:lnTo>
                      <a:pt x="1836" y="2156"/>
                    </a:lnTo>
                    <a:lnTo>
                      <a:pt x="1952" y="1971"/>
                    </a:lnTo>
                    <a:lnTo>
                      <a:pt x="2073" y="1781"/>
                    </a:lnTo>
                    <a:lnTo>
                      <a:pt x="2196" y="1586"/>
                    </a:lnTo>
                    <a:lnTo>
                      <a:pt x="2445" y="1199"/>
                    </a:lnTo>
                    <a:lnTo>
                      <a:pt x="2687" y="826"/>
                    </a:lnTo>
                    <a:lnTo>
                      <a:pt x="2906" y="489"/>
                    </a:lnTo>
                    <a:lnTo>
                      <a:pt x="3091" y="207"/>
                    </a:lnTo>
                    <a:lnTo>
                      <a:pt x="3227" y="0"/>
                    </a:lnTo>
                    <a:lnTo>
                      <a:pt x="2597" y="0"/>
                    </a:lnTo>
                    <a:lnTo>
                      <a:pt x="2597" y="0"/>
                    </a:lnTo>
                    <a:lnTo>
                      <a:pt x="2533" y="16"/>
                    </a:lnTo>
                    <a:lnTo>
                      <a:pt x="2472" y="32"/>
                    </a:lnTo>
                    <a:lnTo>
                      <a:pt x="2416" y="49"/>
                    </a:lnTo>
                    <a:lnTo>
                      <a:pt x="2365" y="66"/>
                    </a:lnTo>
                    <a:lnTo>
                      <a:pt x="2343" y="75"/>
                    </a:lnTo>
                    <a:lnTo>
                      <a:pt x="2321" y="85"/>
                    </a:lnTo>
                    <a:lnTo>
                      <a:pt x="2302" y="93"/>
                    </a:lnTo>
                    <a:lnTo>
                      <a:pt x="2285" y="102"/>
                    </a:lnTo>
                    <a:lnTo>
                      <a:pt x="2270" y="111"/>
                    </a:lnTo>
                    <a:lnTo>
                      <a:pt x="2258" y="121"/>
                    </a:lnTo>
                    <a:lnTo>
                      <a:pt x="2248" y="129"/>
                    </a:lnTo>
                    <a:lnTo>
                      <a:pt x="2240" y="139"/>
                    </a:lnTo>
                    <a:lnTo>
                      <a:pt x="2240" y="139"/>
                    </a:lnTo>
                    <a:close/>
                  </a:path>
                </a:pathLst>
              </a:custGeom>
              <a:solidFill>
                <a:srgbClr val="4E8F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a:ea typeface="+mn-ea"/>
                  <a:cs typeface="+mn-cs"/>
                </a:endParaRPr>
              </a:p>
            </p:txBody>
          </p:sp>
          <p:sp>
            <p:nvSpPr>
              <p:cNvPr id="78" name="Freeform 19">
                <a:extLst>
                  <a:ext uri="{FF2B5EF4-FFF2-40B4-BE49-F238E27FC236}">
                    <a16:creationId xmlns:a16="http://schemas.microsoft.com/office/drawing/2014/main" id="{4EF3DCC5-D5E4-2A4B-8543-51F1941E704D}"/>
                  </a:ext>
                </a:extLst>
              </p:cNvPr>
              <p:cNvSpPr>
                <a:spLocks/>
              </p:cNvSpPr>
              <p:nvPr/>
            </p:nvSpPr>
            <p:spPr bwMode="auto">
              <a:xfrm>
                <a:off x="4617079" y="2881292"/>
                <a:ext cx="497293" cy="533281"/>
              </a:xfrm>
              <a:custGeom>
                <a:avLst/>
                <a:gdLst>
                  <a:gd name="T0" fmla="*/ 1824 w 1824"/>
                  <a:gd name="T1" fmla="*/ 0 h 1950"/>
                  <a:gd name="T2" fmla="*/ 1144 w 1824"/>
                  <a:gd name="T3" fmla="*/ 0 h 1950"/>
                  <a:gd name="T4" fmla="*/ 0 w 1824"/>
                  <a:gd name="T5" fmla="*/ 1950 h 1950"/>
                  <a:gd name="T6" fmla="*/ 1824 w 1824"/>
                  <a:gd name="T7" fmla="*/ 0 h 1950"/>
                </a:gdLst>
                <a:ahLst/>
                <a:cxnLst>
                  <a:cxn ang="0">
                    <a:pos x="T0" y="T1"/>
                  </a:cxn>
                  <a:cxn ang="0">
                    <a:pos x="T2" y="T3"/>
                  </a:cxn>
                  <a:cxn ang="0">
                    <a:pos x="T4" y="T5"/>
                  </a:cxn>
                  <a:cxn ang="0">
                    <a:pos x="T6" y="T7"/>
                  </a:cxn>
                </a:cxnLst>
                <a:rect l="0" t="0" r="r" b="b"/>
                <a:pathLst>
                  <a:path w="1824" h="1950">
                    <a:moveTo>
                      <a:pt x="1824" y="0"/>
                    </a:moveTo>
                    <a:lnTo>
                      <a:pt x="1144" y="0"/>
                    </a:lnTo>
                    <a:lnTo>
                      <a:pt x="0" y="1950"/>
                    </a:lnTo>
                    <a:lnTo>
                      <a:pt x="1824" y="0"/>
                    </a:lnTo>
                    <a:close/>
                  </a:path>
                </a:pathLst>
              </a:custGeom>
              <a:solidFill>
                <a:srgbClr val="4E8F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a:ea typeface="+mn-ea"/>
                  <a:cs typeface="+mn-cs"/>
                </a:endParaRPr>
              </a:p>
            </p:txBody>
          </p:sp>
          <p:sp>
            <p:nvSpPr>
              <p:cNvPr id="79" name="Freeform 20">
                <a:extLst>
                  <a:ext uri="{FF2B5EF4-FFF2-40B4-BE49-F238E27FC236}">
                    <a16:creationId xmlns:a16="http://schemas.microsoft.com/office/drawing/2014/main" id="{CBDD8882-9DC5-0B49-BF9D-D75210883543}"/>
                  </a:ext>
                </a:extLst>
              </p:cNvPr>
              <p:cNvSpPr>
                <a:spLocks/>
              </p:cNvSpPr>
              <p:nvPr/>
            </p:nvSpPr>
            <p:spPr bwMode="auto">
              <a:xfrm>
                <a:off x="2202591" y="4356812"/>
                <a:ext cx="482571" cy="680506"/>
              </a:xfrm>
              <a:custGeom>
                <a:avLst/>
                <a:gdLst>
                  <a:gd name="T0" fmla="*/ 0 w 1774"/>
                  <a:gd name="T1" fmla="*/ 0 h 2492"/>
                  <a:gd name="T2" fmla="*/ 0 w 1774"/>
                  <a:gd name="T3" fmla="*/ 37 h 2492"/>
                  <a:gd name="T4" fmla="*/ 75 w 1774"/>
                  <a:gd name="T5" fmla="*/ 428 h 2492"/>
                  <a:gd name="T6" fmla="*/ 466 w 1774"/>
                  <a:gd name="T7" fmla="*/ 541 h 2492"/>
                  <a:gd name="T8" fmla="*/ 1774 w 1774"/>
                  <a:gd name="T9" fmla="*/ 2492 h 2492"/>
                  <a:gd name="T10" fmla="*/ 743 w 1774"/>
                  <a:gd name="T11" fmla="*/ 37 h 2492"/>
                  <a:gd name="T12" fmla="*/ 0 w 1774"/>
                  <a:gd name="T13" fmla="*/ 0 h 2492"/>
                </a:gdLst>
                <a:ahLst/>
                <a:cxnLst>
                  <a:cxn ang="0">
                    <a:pos x="T0" y="T1"/>
                  </a:cxn>
                  <a:cxn ang="0">
                    <a:pos x="T2" y="T3"/>
                  </a:cxn>
                  <a:cxn ang="0">
                    <a:pos x="T4" y="T5"/>
                  </a:cxn>
                  <a:cxn ang="0">
                    <a:pos x="T6" y="T7"/>
                  </a:cxn>
                  <a:cxn ang="0">
                    <a:pos x="T8" y="T9"/>
                  </a:cxn>
                  <a:cxn ang="0">
                    <a:pos x="T10" y="T11"/>
                  </a:cxn>
                  <a:cxn ang="0">
                    <a:pos x="T12" y="T13"/>
                  </a:cxn>
                </a:cxnLst>
                <a:rect l="0" t="0" r="r" b="b"/>
                <a:pathLst>
                  <a:path w="1774" h="2492">
                    <a:moveTo>
                      <a:pt x="0" y="0"/>
                    </a:moveTo>
                    <a:lnTo>
                      <a:pt x="0" y="37"/>
                    </a:lnTo>
                    <a:lnTo>
                      <a:pt x="75" y="428"/>
                    </a:lnTo>
                    <a:lnTo>
                      <a:pt x="466" y="541"/>
                    </a:lnTo>
                    <a:lnTo>
                      <a:pt x="1774" y="2492"/>
                    </a:lnTo>
                    <a:lnTo>
                      <a:pt x="743" y="37"/>
                    </a:lnTo>
                    <a:lnTo>
                      <a:pt x="0" y="0"/>
                    </a:lnTo>
                    <a:close/>
                  </a:path>
                </a:pathLst>
              </a:custGeom>
              <a:solidFill>
                <a:srgbClr val="4E8FC5"/>
              </a:solidFill>
              <a:ln w="9525">
                <a:solidFill>
                  <a:srgbClr val="4E8FC5"/>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a:ea typeface="+mn-ea"/>
                  <a:cs typeface="+mn-cs"/>
                </a:endParaRPr>
              </a:p>
            </p:txBody>
          </p:sp>
          <p:sp>
            <p:nvSpPr>
              <p:cNvPr id="80" name="Freeform 21">
                <a:extLst>
                  <a:ext uri="{FF2B5EF4-FFF2-40B4-BE49-F238E27FC236}">
                    <a16:creationId xmlns:a16="http://schemas.microsoft.com/office/drawing/2014/main" id="{A8B3FDB6-1C03-194A-A918-501113C84EE6}"/>
                  </a:ext>
                </a:extLst>
              </p:cNvPr>
              <p:cNvSpPr>
                <a:spLocks/>
              </p:cNvSpPr>
              <p:nvPr/>
            </p:nvSpPr>
            <p:spPr bwMode="auto">
              <a:xfrm>
                <a:off x="2802942" y="4468049"/>
                <a:ext cx="397508" cy="1614566"/>
              </a:xfrm>
              <a:custGeom>
                <a:avLst/>
                <a:gdLst>
                  <a:gd name="T0" fmla="*/ 0 w 1459"/>
                  <a:gd name="T1" fmla="*/ 0 h 5927"/>
                  <a:gd name="T2" fmla="*/ 868 w 1459"/>
                  <a:gd name="T3" fmla="*/ 2454 h 5927"/>
                  <a:gd name="T4" fmla="*/ 138 w 1459"/>
                  <a:gd name="T5" fmla="*/ 3623 h 5927"/>
                  <a:gd name="T6" fmla="*/ 742 w 1459"/>
                  <a:gd name="T7" fmla="*/ 5927 h 5927"/>
                  <a:gd name="T8" fmla="*/ 742 w 1459"/>
                  <a:gd name="T9" fmla="*/ 4756 h 5927"/>
                  <a:gd name="T10" fmla="*/ 1459 w 1459"/>
                  <a:gd name="T11" fmla="*/ 2780 h 5927"/>
                  <a:gd name="T12" fmla="*/ 1346 w 1459"/>
                  <a:gd name="T13" fmla="*/ 1459 h 5927"/>
                  <a:gd name="T14" fmla="*/ 0 w 1459"/>
                  <a:gd name="T15" fmla="*/ 0 h 59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59" h="5927">
                    <a:moveTo>
                      <a:pt x="0" y="0"/>
                    </a:moveTo>
                    <a:lnTo>
                      <a:pt x="868" y="2454"/>
                    </a:lnTo>
                    <a:lnTo>
                      <a:pt x="138" y="3623"/>
                    </a:lnTo>
                    <a:lnTo>
                      <a:pt x="742" y="5927"/>
                    </a:lnTo>
                    <a:lnTo>
                      <a:pt x="742" y="4756"/>
                    </a:lnTo>
                    <a:lnTo>
                      <a:pt x="1459" y="2780"/>
                    </a:lnTo>
                    <a:lnTo>
                      <a:pt x="1346" y="1459"/>
                    </a:lnTo>
                    <a:lnTo>
                      <a:pt x="0" y="0"/>
                    </a:lnTo>
                    <a:close/>
                  </a:path>
                </a:pathLst>
              </a:custGeom>
              <a:solidFill>
                <a:srgbClr val="4E8FC5"/>
              </a:solidFill>
              <a:ln w="28575">
                <a:solidFill>
                  <a:srgbClr val="4E8FC5"/>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a:ea typeface="+mn-ea"/>
                  <a:cs typeface="+mn-cs"/>
                </a:endParaRPr>
              </a:p>
            </p:txBody>
          </p:sp>
          <p:sp>
            <p:nvSpPr>
              <p:cNvPr id="81" name="Freeform 22">
                <a:extLst>
                  <a:ext uri="{FF2B5EF4-FFF2-40B4-BE49-F238E27FC236}">
                    <a16:creationId xmlns:a16="http://schemas.microsoft.com/office/drawing/2014/main" id="{965DE02B-E731-044A-B224-8822498EA0C8}"/>
                  </a:ext>
                </a:extLst>
              </p:cNvPr>
              <p:cNvSpPr>
                <a:spLocks/>
              </p:cNvSpPr>
              <p:nvPr/>
            </p:nvSpPr>
            <p:spPr bwMode="auto">
              <a:xfrm>
                <a:off x="3447460" y="4078721"/>
                <a:ext cx="356611" cy="999494"/>
              </a:xfrm>
              <a:custGeom>
                <a:avLst/>
                <a:gdLst>
                  <a:gd name="T0" fmla="*/ 0 w 1308"/>
                  <a:gd name="T1" fmla="*/ 0 h 3664"/>
                  <a:gd name="T2" fmla="*/ 1205 w 1308"/>
                  <a:gd name="T3" fmla="*/ 3664 h 3664"/>
                  <a:gd name="T4" fmla="*/ 1208 w 1308"/>
                  <a:gd name="T5" fmla="*/ 3661 h 3664"/>
                  <a:gd name="T6" fmla="*/ 881 w 1308"/>
                  <a:gd name="T7" fmla="*/ 1497 h 3664"/>
                  <a:gd name="T8" fmla="*/ 1208 w 1308"/>
                  <a:gd name="T9" fmla="*/ 2605 h 3664"/>
                  <a:gd name="T10" fmla="*/ 1308 w 1308"/>
                  <a:gd name="T11" fmla="*/ 2367 h 3664"/>
                  <a:gd name="T12" fmla="*/ 1146 w 1308"/>
                  <a:gd name="T13" fmla="*/ 1094 h 3664"/>
                  <a:gd name="T14" fmla="*/ 0 w 1308"/>
                  <a:gd name="T15" fmla="*/ 0 h 36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08" h="3664">
                    <a:moveTo>
                      <a:pt x="0" y="0"/>
                    </a:moveTo>
                    <a:lnTo>
                      <a:pt x="1205" y="3664"/>
                    </a:lnTo>
                    <a:lnTo>
                      <a:pt x="1208" y="3661"/>
                    </a:lnTo>
                    <a:lnTo>
                      <a:pt x="881" y="1497"/>
                    </a:lnTo>
                    <a:lnTo>
                      <a:pt x="1208" y="2605"/>
                    </a:lnTo>
                    <a:lnTo>
                      <a:pt x="1308" y="2367"/>
                    </a:lnTo>
                    <a:lnTo>
                      <a:pt x="1146" y="1094"/>
                    </a:lnTo>
                    <a:lnTo>
                      <a:pt x="0" y="0"/>
                    </a:lnTo>
                    <a:close/>
                  </a:path>
                </a:pathLst>
              </a:custGeom>
              <a:solidFill>
                <a:srgbClr val="4E8F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82" name="Groupe 38">
              <a:extLst>
                <a:ext uri="{FF2B5EF4-FFF2-40B4-BE49-F238E27FC236}">
                  <a16:creationId xmlns:a16="http://schemas.microsoft.com/office/drawing/2014/main" id="{643E4FF5-13A7-8447-9F39-5B43108C12AE}"/>
                </a:ext>
              </a:extLst>
            </p:cNvPr>
            <p:cNvGrpSpPr/>
            <p:nvPr/>
          </p:nvGrpSpPr>
          <p:grpSpPr>
            <a:xfrm>
              <a:off x="1532177" y="2861661"/>
              <a:ext cx="3876921" cy="3508071"/>
              <a:chOff x="1361774" y="2867357"/>
              <a:chExt cx="3876921" cy="3508071"/>
            </a:xfrm>
          </p:grpSpPr>
          <p:sp>
            <p:nvSpPr>
              <p:cNvPr id="83" name="Freeform 13">
                <a:extLst>
                  <a:ext uri="{FF2B5EF4-FFF2-40B4-BE49-F238E27FC236}">
                    <a16:creationId xmlns:a16="http://schemas.microsoft.com/office/drawing/2014/main" id="{C4CA63B6-8CA0-9C43-996D-389994363F7F}"/>
                  </a:ext>
                </a:extLst>
              </p:cNvPr>
              <p:cNvSpPr>
                <a:spLocks noEditPoints="1"/>
              </p:cNvSpPr>
              <p:nvPr/>
            </p:nvSpPr>
            <p:spPr bwMode="auto">
              <a:xfrm>
                <a:off x="3385297" y="2867357"/>
                <a:ext cx="1853398" cy="3508071"/>
              </a:xfrm>
              <a:custGeom>
                <a:avLst/>
                <a:gdLst>
                  <a:gd name="T0" fmla="*/ 12550 w 14420"/>
                  <a:gd name="T1" fmla="*/ 0 h 12810"/>
                  <a:gd name="T2" fmla="*/ 12010 w 14420"/>
                  <a:gd name="T3" fmla="*/ 826 h 12810"/>
                  <a:gd name="T4" fmla="*/ 11275 w 14420"/>
                  <a:gd name="T5" fmla="*/ 1971 h 12810"/>
                  <a:gd name="T6" fmla="*/ 10859 w 14420"/>
                  <a:gd name="T7" fmla="*/ 2649 h 12810"/>
                  <a:gd name="T8" fmla="*/ 10390 w 14420"/>
                  <a:gd name="T9" fmla="*/ 3426 h 12810"/>
                  <a:gd name="T10" fmla="*/ 9323 w 14420"/>
                  <a:gd name="T11" fmla="*/ 5160 h 12810"/>
                  <a:gd name="T12" fmla="*/ 9410 w 14420"/>
                  <a:gd name="T13" fmla="*/ 4985 h 12810"/>
                  <a:gd name="T14" fmla="*/ 9593 w 14420"/>
                  <a:gd name="T15" fmla="*/ 4561 h 12810"/>
                  <a:gd name="T16" fmla="*/ 9783 w 14420"/>
                  <a:gd name="T17" fmla="*/ 4063 h 12810"/>
                  <a:gd name="T18" fmla="*/ 10059 w 14420"/>
                  <a:gd name="T19" fmla="*/ 3264 h 12810"/>
                  <a:gd name="T20" fmla="*/ 10437 w 14420"/>
                  <a:gd name="T21" fmla="*/ 2111 h 12810"/>
                  <a:gd name="T22" fmla="*/ 10554 w 14420"/>
                  <a:gd name="T23" fmla="*/ 1775 h 12810"/>
                  <a:gd name="T24" fmla="*/ 10605 w 14420"/>
                  <a:gd name="T25" fmla="*/ 1661 h 12810"/>
                  <a:gd name="T26" fmla="*/ 10717 w 14420"/>
                  <a:gd name="T27" fmla="*/ 1458 h 12810"/>
                  <a:gd name="T28" fmla="*/ 11036 w 14420"/>
                  <a:gd name="T29" fmla="*/ 941 h 12810"/>
                  <a:gd name="T30" fmla="*/ 11429 w 14420"/>
                  <a:gd name="T31" fmla="*/ 338 h 12810"/>
                  <a:gd name="T32" fmla="*/ 11571 w 14420"/>
                  <a:gd name="T33" fmla="*/ 129 h 12810"/>
                  <a:gd name="T34" fmla="*/ 11625 w 14420"/>
                  <a:gd name="T35" fmla="*/ 93 h 12810"/>
                  <a:gd name="T36" fmla="*/ 11739 w 14420"/>
                  <a:gd name="T37" fmla="*/ 49 h 12810"/>
                  <a:gd name="T38" fmla="*/ 6196 w 14420"/>
                  <a:gd name="T39" fmla="*/ 0 h 12810"/>
                  <a:gd name="T40" fmla="*/ 5913 w 14420"/>
                  <a:gd name="T41" fmla="*/ 2045 h 12810"/>
                  <a:gd name="T42" fmla="*/ 5731 w 14420"/>
                  <a:gd name="T43" fmla="*/ 2327 h 12810"/>
                  <a:gd name="T44" fmla="*/ 5622 w 14420"/>
                  <a:gd name="T45" fmla="*/ 2521 h 12810"/>
                  <a:gd name="T46" fmla="*/ 5588 w 14420"/>
                  <a:gd name="T47" fmla="*/ 2594 h 12810"/>
                  <a:gd name="T48" fmla="*/ 5547 w 14420"/>
                  <a:gd name="T49" fmla="*/ 2774 h 12810"/>
                  <a:gd name="T50" fmla="*/ 5497 w 14420"/>
                  <a:gd name="T51" fmla="*/ 3120 h 12810"/>
                  <a:gd name="T52" fmla="*/ 5428 w 14420"/>
                  <a:gd name="T53" fmla="*/ 3786 h 12810"/>
                  <a:gd name="T54" fmla="*/ 5373 w 14420"/>
                  <a:gd name="T55" fmla="*/ 4492 h 12810"/>
                  <a:gd name="T56" fmla="*/ 5248 w 14420"/>
                  <a:gd name="T57" fmla="*/ 3628 h 12810"/>
                  <a:gd name="T58" fmla="*/ 5169 w 14420"/>
                  <a:gd name="T59" fmla="*/ 3136 h 12810"/>
                  <a:gd name="T60" fmla="*/ 5151 w 14420"/>
                  <a:gd name="T61" fmla="*/ 3038 h 12810"/>
                  <a:gd name="T62" fmla="*/ 5148 w 14420"/>
                  <a:gd name="T63" fmla="*/ 2939 h 12810"/>
                  <a:gd name="T64" fmla="*/ 5178 w 14420"/>
                  <a:gd name="T65" fmla="*/ 2655 h 12810"/>
                  <a:gd name="T66" fmla="*/ 5194 w 14420"/>
                  <a:gd name="T67" fmla="*/ 2461 h 12810"/>
                  <a:gd name="T68" fmla="*/ 5190 w 14420"/>
                  <a:gd name="T69" fmla="*/ 2364 h 12810"/>
                  <a:gd name="T70" fmla="*/ 5168 w 14420"/>
                  <a:gd name="T71" fmla="*/ 2282 h 12810"/>
                  <a:gd name="T72" fmla="*/ 5136 w 14420"/>
                  <a:gd name="T73" fmla="*/ 2219 h 12810"/>
                  <a:gd name="T74" fmla="*/ 5037 w 14420"/>
                  <a:gd name="T75" fmla="*/ 1957 h 12810"/>
                  <a:gd name="T76" fmla="*/ 4869 w 14420"/>
                  <a:gd name="T77" fmla="*/ 1450 h 12810"/>
                  <a:gd name="T78" fmla="*/ 4602 w 14420"/>
                  <a:gd name="T79" fmla="*/ 0 h 12810"/>
                  <a:gd name="T80" fmla="*/ 1930 w 14420"/>
                  <a:gd name="T81" fmla="*/ 3025 h 12810"/>
                  <a:gd name="T82" fmla="*/ 1812 w 14420"/>
                  <a:gd name="T83" fmla="*/ 1925 h 12810"/>
                  <a:gd name="T84" fmla="*/ 1809 w 14420"/>
                  <a:gd name="T85" fmla="*/ 1474 h 12810"/>
                  <a:gd name="T86" fmla="*/ 1792 w 14420"/>
                  <a:gd name="T87" fmla="*/ 1376 h 12810"/>
                  <a:gd name="T88" fmla="*/ 1749 w 14420"/>
                  <a:gd name="T89" fmla="*/ 1234 h 12810"/>
                  <a:gd name="T90" fmla="*/ 2298 w 14420"/>
                  <a:gd name="T91" fmla="*/ 3454 h 12810"/>
                  <a:gd name="T92" fmla="*/ 2420 w 14420"/>
                  <a:gd name="T93" fmla="*/ 4268 h 12810"/>
                  <a:gd name="T94" fmla="*/ 2541 w 14420"/>
                  <a:gd name="T95" fmla="*/ 5135 h 12810"/>
                  <a:gd name="T96" fmla="*/ 2669 w 14420"/>
                  <a:gd name="T97" fmla="*/ 4897 h 12810"/>
                  <a:gd name="T98" fmla="*/ 2727 w 14420"/>
                  <a:gd name="T99" fmla="*/ 4761 h 12810"/>
                  <a:gd name="T100" fmla="*/ 4102 w 14420"/>
                  <a:gd name="T101" fmla="*/ 6719 h 12810"/>
                  <a:gd name="T102" fmla="*/ 9056 w 14420"/>
                  <a:gd name="T103" fmla="*/ 8056 h 12810"/>
                  <a:gd name="T104" fmla="*/ 9588 w 14420"/>
                  <a:gd name="T105" fmla="*/ 5738 h 12810"/>
                  <a:gd name="T106" fmla="*/ 201 w 14420"/>
                  <a:gd name="T107" fmla="*/ 63 h 12810"/>
                  <a:gd name="T108" fmla="*/ 3750 w 14420"/>
                  <a:gd name="T109" fmla="*/ 5952 h 12810"/>
                  <a:gd name="T110" fmla="*/ 4027 w 14420"/>
                  <a:gd name="T111" fmla="*/ 5448 h 12810"/>
                  <a:gd name="T112" fmla="*/ 6228 w 14420"/>
                  <a:gd name="T113" fmla="*/ 11741 h 12810"/>
                  <a:gd name="T114" fmla="*/ 6832 w 14420"/>
                  <a:gd name="T115" fmla="*/ 7273 h 12810"/>
                  <a:gd name="T116" fmla="*/ 7638 w 14420"/>
                  <a:gd name="T117" fmla="*/ 2479 h 128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4420" h="12810">
                    <a:moveTo>
                      <a:pt x="13965" y="0"/>
                    </a:moveTo>
                    <a:lnTo>
                      <a:pt x="12141" y="1950"/>
                    </a:lnTo>
                    <a:lnTo>
                      <a:pt x="13285" y="0"/>
                    </a:lnTo>
                    <a:lnTo>
                      <a:pt x="12550" y="0"/>
                    </a:lnTo>
                    <a:lnTo>
                      <a:pt x="12550" y="0"/>
                    </a:lnTo>
                    <a:lnTo>
                      <a:pt x="12414" y="207"/>
                    </a:lnTo>
                    <a:lnTo>
                      <a:pt x="12229" y="489"/>
                    </a:lnTo>
                    <a:lnTo>
                      <a:pt x="12010" y="826"/>
                    </a:lnTo>
                    <a:lnTo>
                      <a:pt x="11768" y="1199"/>
                    </a:lnTo>
                    <a:lnTo>
                      <a:pt x="11519" y="1586"/>
                    </a:lnTo>
                    <a:lnTo>
                      <a:pt x="11396" y="1781"/>
                    </a:lnTo>
                    <a:lnTo>
                      <a:pt x="11275" y="1971"/>
                    </a:lnTo>
                    <a:lnTo>
                      <a:pt x="11159" y="2156"/>
                    </a:lnTo>
                    <a:lnTo>
                      <a:pt x="11050" y="2332"/>
                    </a:lnTo>
                    <a:lnTo>
                      <a:pt x="10949" y="2497"/>
                    </a:lnTo>
                    <a:lnTo>
                      <a:pt x="10859" y="2649"/>
                    </a:lnTo>
                    <a:lnTo>
                      <a:pt x="10859" y="2649"/>
                    </a:lnTo>
                    <a:lnTo>
                      <a:pt x="10752" y="2828"/>
                    </a:lnTo>
                    <a:lnTo>
                      <a:pt x="10638" y="3019"/>
                    </a:lnTo>
                    <a:lnTo>
                      <a:pt x="10390" y="3426"/>
                    </a:lnTo>
                    <a:lnTo>
                      <a:pt x="10135" y="3844"/>
                    </a:lnTo>
                    <a:lnTo>
                      <a:pt x="9888" y="4246"/>
                    </a:lnTo>
                    <a:lnTo>
                      <a:pt x="9487" y="4895"/>
                    </a:lnTo>
                    <a:lnTo>
                      <a:pt x="9323" y="5160"/>
                    </a:lnTo>
                    <a:lnTo>
                      <a:pt x="9323" y="5160"/>
                    </a:lnTo>
                    <a:lnTo>
                      <a:pt x="9345" y="5119"/>
                    </a:lnTo>
                    <a:lnTo>
                      <a:pt x="9367" y="5077"/>
                    </a:lnTo>
                    <a:lnTo>
                      <a:pt x="9410" y="4985"/>
                    </a:lnTo>
                    <a:lnTo>
                      <a:pt x="9455" y="4888"/>
                    </a:lnTo>
                    <a:lnTo>
                      <a:pt x="9501" y="4785"/>
                    </a:lnTo>
                    <a:lnTo>
                      <a:pt x="9547" y="4675"/>
                    </a:lnTo>
                    <a:lnTo>
                      <a:pt x="9593" y="4561"/>
                    </a:lnTo>
                    <a:lnTo>
                      <a:pt x="9640" y="4442"/>
                    </a:lnTo>
                    <a:lnTo>
                      <a:pt x="9688" y="4319"/>
                    </a:lnTo>
                    <a:lnTo>
                      <a:pt x="9735" y="4193"/>
                    </a:lnTo>
                    <a:lnTo>
                      <a:pt x="9783" y="4063"/>
                    </a:lnTo>
                    <a:lnTo>
                      <a:pt x="9830" y="3931"/>
                    </a:lnTo>
                    <a:lnTo>
                      <a:pt x="9876" y="3798"/>
                    </a:lnTo>
                    <a:lnTo>
                      <a:pt x="9969" y="3530"/>
                    </a:lnTo>
                    <a:lnTo>
                      <a:pt x="10059" y="3264"/>
                    </a:lnTo>
                    <a:lnTo>
                      <a:pt x="10145" y="3003"/>
                    </a:lnTo>
                    <a:lnTo>
                      <a:pt x="10228" y="2752"/>
                    </a:lnTo>
                    <a:lnTo>
                      <a:pt x="10374" y="2302"/>
                    </a:lnTo>
                    <a:lnTo>
                      <a:pt x="10437" y="2111"/>
                    </a:lnTo>
                    <a:lnTo>
                      <a:pt x="10491" y="1950"/>
                    </a:lnTo>
                    <a:lnTo>
                      <a:pt x="10515" y="1883"/>
                    </a:lnTo>
                    <a:lnTo>
                      <a:pt x="10535" y="1824"/>
                    </a:lnTo>
                    <a:lnTo>
                      <a:pt x="10554" y="1775"/>
                    </a:lnTo>
                    <a:lnTo>
                      <a:pt x="10569" y="1737"/>
                    </a:lnTo>
                    <a:lnTo>
                      <a:pt x="10569" y="1737"/>
                    </a:lnTo>
                    <a:lnTo>
                      <a:pt x="10585" y="1701"/>
                    </a:lnTo>
                    <a:lnTo>
                      <a:pt x="10605" y="1661"/>
                    </a:lnTo>
                    <a:lnTo>
                      <a:pt x="10629" y="1616"/>
                    </a:lnTo>
                    <a:lnTo>
                      <a:pt x="10655" y="1567"/>
                    </a:lnTo>
                    <a:lnTo>
                      <a:pt x="10684" y="1515"/>
                    </a:lnTo>
                    <a:lnTo>
                      <a:pt x="10717" y="1458"/>
                    </a:lnTo>
                    <a:lnTo>
                      <a:pt x="10788" y="1338"/>
                    </a:lnTo>
                    <a:lnTo>
                      <a:pt x="10866" y="1210"/>
                    </a:lnTo>
                    <a:lnTo>
                      <a:pt x="10950" y="1076"/>
                    </a:lnTo>
                    <a:lnTo>
                      <a:pt x="11036" y="941"/>
                    </a:lnTo>
                    <a:lnTo>
                      <a:pt x="11122" y="806"/>
                    </a:lnTo>
                    <a:lnTo>
                      <a:pt x="11207" y="675"/>
                    </a:lnTo>
                    <a:lnTo>
                      <a:pt x="11289" y="552"/>
                    </a:lnTo>
                    <a:lnTo>
                      <a:pt x="11429" y="338"/>
                    </a:lnTo>
                    <a:lnTo>
                      <a:pt x="11526" y="192"/>
                    </a:lnTo>
                    <a:lnTo>
                      <a:pt x="11563" y="139"/>
                    </a:lnTo>
                    <a:lnTo>
                      <a:pt x="11563" y="139"/>
                    </a:lnTo>
                    <a:lnTo>
                      <a:pt x="11571" y="129"/>
                    </a:lnTo>
                    <a:lnTo>
                      <a:pt x="11581" y="121"/>
                    </a:lnTo>
                    <a:lnTo>
                      <a:pt x="11593" y="111"/>
                    </a:lnTo>
                    <a:lnTo>
                      <a:pt x="11608" y="102"/>
                    </a:lnTo>
                    <a:lnTo>
                      <a:pt x="11625" y="93"/>
                    </a:lnTo>
                    <a:lnTo>
                      <a:pt x="11644" y="85"/>
                    </a:lnTo>
                    <a:lnTo>
                      <a:pt x="11666" y="75"/>
                    </a:lnTo>
                    <a:lnTo>
                      <a:pt x="11688" y="66"/>
                    </a:lnTo>
                    <a:lnTo>
                      <a:pt x="11739" y="49"/>
                    </a:lnTo>
                    <a:lnTo>
                      <a:pt x="11795" y="32"/>
                    </a:lnTo>
                    <a:lnTo>
                      <a:pt x="11856" y="16"/>
                    </a:lnTo>
                    <a:lnTo>
                      <a:pt x="11920" y="0"/>
                    </a:lnTo>
                    <a:lnTo>
                      <a:pt x="6196" y="0"/>
                    </a:lnTo>
                    <a:lnTo>
                      <a:pt x="5952" y="944"/>
                    </a:lnTo>
                    <a:lnTo>
                      <a:pt x="5952" y="1988"/>
                    </a:lnTo>
                    <a:lnTo>
                      <a:pt x="5952" y="1988"/>
                    </a:lnTo>
                    <a:lnTo>
                      <a:pt x="5913" y="2045"/>
                    </a:lnTo>
                    <a:lnTo>
                      <a:pt x="5870" y="2108"/>
                    </a:lnTo>
                    <a:lnTo>
                      <a:pt x="5818" y="2188"/>
                    </a:lnTo>
                    <a:lnTo>
                      <a:pt x="5760" y="2279"/>
                    </a:lnTo>
                    <a:lnTo>
                      <a:pt x="5731" y="2327"/>
                    </a:lnTo>
                    <a:lnTo>
                      <a:pt x="5701" y="2376"/>
                    </a:lnTo>
                    <a:lnTo>
                      <a:pt x="5674" y="2425"/>
                    </a:lnTo>
                    <a:lnTo>
                      <a:pt x="5647" y="2474"/>
                    </a:lnTo>
                    <a:lnTo>
                      <a:pt x="5622" y="2521"/>
                    </a:lnTo>
                    <a:lnTo>
                      <a:pt x="5599" y="2568"/>
                    </a:lnTo>
                    <a:lnTo>
                      <a:pt x="5599" y="2568"/>
                    </a:lnTo>
                    <a:lnTo>
                      <a:pt x="5594" y="2580"/>
                    </a:lnTo>
                    <a:lnTo>
                      <a:pt x="5588" y="2594"/>
                    </a:lnTo>
                    <a:lnTo>
                      <a:pt x="5578" y="2629"/>
                    </a:lnTo>
                    <a:lnTo>
                      <a:pt x="5567" y="2670"/>
                    </a:lnTo>
                    <a:lnTo>
                      <a:pt x="5557" y="2719"/>
                    </a:lnTo>
                    <a:lnTo>
                      <a:pt x="5547" y="2774"/>
                    </a:lnTo>
                    <a:lnTo>
                      <a:pt x="5536" y="2833"/>
                    </a:lnTo>
                    <a:lnTo>
                      <a:pt x="5526" y="2899"/>
                    </a:lnTo>
                    <a:lnTo>
                      <a:pt x="5516" y="2968"/>
                    </a:lnTo>
                    <a:lnTo>
                      <a:pt x="5497" y="3120"/>
                    </a:lnTo>
                    <a:lnTo>
                      <a:pt x="5478" y="3281"/>
                    </a:lnTo>
                    <a:lnTo>
                      <a:pt x="5460" y="3450"/>
                    </a:lnTo>
                    <a:lnTo>
                      <a:pt x="5443" y="3620"/>
                    </a:lnTo>
                    <a:lnTo>
                      <a:pt x="5428" y="3786"/>
                    </a:lnTo>
                    <a:lnTo>
                      <a:pt x="5414" y="3946"/>
                    </a:lnTo>
                    <a:lnTo>
                      <a:pt x="5392" y="4225"/>
                    </a:lnTo>
                    <a:lnTo>
                      <a:pt x="5378" y="4419"/>
                    </a:lnTo>
                    <a:lnTo>
                      <a:pt x="5373" y="4492"/>
                    </a:lnTo>
                    <a:lnTo>
                      <a:pt x="5373" y="4492"/>
                    </a:lnTo>
                    <a:lnTo>
                      <a:pt x="5346" y="4304"/>
                    </a:lnTo>
                    <a:lnTo>
                      <a:pt x="5284" y="3872"/>
                    </a:lnTo>
                    <a:lnTo>
                      <a:pt x="5248" y="3628"/>
                    </a:lnTo>
                    <a:lnTo>
                      <a:pt x="5214" y="3399"/>
                    </a:lnTo>
                    <a:lnTo>
                      <a:pt x="5197" y="3297"/>
                    </a:lnTo>
                    <a:lnTo>
                      <a:pt x="5182" y="3209"/>
                    </a:lnTo>
                    <a:lnTo>
                      <a:pt x="5169" y="3136"/>
                    </a:lnTo>
                    <a:lnTo>
                      <a:pt x="5159" y="3083"/>
                    </a:lnTo>
                    <a:lnTo>
                      <a:pt x="5159" y="3083"/>
                    </a:lnTo>
                    <a:lnTo>
                      <a:pt x="5155" y="3061"/>
                    </a:lnTo>
                    <a:lnTo>
                      <a:pt x="5151" y="3038"/>
                    </a:lnTo>
                    <a:lnTo>
                      <a:pt x="5149" y="3015"/>
                    </a:lnTo>
                    <a:lnTo>
                      <a:pt x="5148" y="2990"/>
                    </a:lnTo>
                    <a:lnTo>
                      <a:pt x="5148" y="2965"/>
                    </a:lnTo>
                    <a:lnTo>
                      <a:pt x="5148" y="2939"/>
                    </a:lnTo>
                    <a:lnTo>
                      <a:pt x="5151" y="2885"/>
                    </a:lnTo>
                    <a:lnTo>
                      <a:pt x="5157" y="2828"/>
                    </a:lnTo>
                    <a:lnTo>
                      <a:pt x="5163" y="2771"/>
                    </a:lnTo>
                    <a:lnTo>
                      <a:pt x="5178" y="2655"/>
                    </a:lnTo>
                    <a:lnTo>
                      <a:pt x="5184" y="2598"/>
                    </a:lnTo>
                    <a:lnTo>
                      <a:pt x="5190" y="2542"/>
                    </a:lnTo>
                    <a:lnTo>
                      <a:pt x="5193" y="2487"/>
                    </a:lnTo>
                    <a:lnTo>
                      <a:pt x="5194" y="2461"/>
                    </a:lnTo>
                    <a:lnTo>
                      <a:pt x="5194" y="2436"/>
                    </a:lnTo>
                    <a:lnTo>
                      <a:pt x="5194" y="2411"/>
                    </a:lnTo>
                    <a:lnTo>
                      <a:pt x="5192" y="2387"/>
                    </a:lnTo>
                    <a:lnTo>
                      <a:pt x="5190" y="2364"/>
                    </a:lnTo>
                    <a:lnTo>
                      <a:pt x="5185" y="2341"/>
                    </a:lnTo>
                    <a:lnTo>
                      <a:pt x="5181" y="2320"/>
                    </a:lnTo>
                    <a:lnTo>
                      <a:pt x="5174" y="2301"/>
                    </a:lnTo>
                    <a:lnTo>
                      <a:pt x="5168" y="2282"/>
                    </a:lnTo>
                    <a:lnTo>
                      <a:pt x="5159" y="2265"/>
                    </a:lnTo>
                    <a:lnTo>
                      <a:pt x="5159" y="2265"/>
                    </a:lnTo>
                    <a:lnTo>
                      <a:pt x="5148" y="2245"/>
                    </a:lnTo>
                    <a:lnTo>
                      <a:pt x="5136" y="2219"/>
                    </a:lnTo>
                    <a:lnTo>
                      <a:pt x="5123" y="2188"/>
                    </a:lnTo>
                    <a:lnTo>
                      <a:pt x="5108" y="2151"/>
                    </a:lnTo>
                    <a:lnTo>
                      <a:pt x="5075" y="2061"/>
                    </a:lnTo>
                    <a:lnTo>
                      <a:pt x="5037" y="1957"/>
                    </a:lnTo>
                    <a:lnTo>
                      <a:pt x="4998" y="1840"/>
                    </a:lnTo>
                    <a:lnTo>
                      <a:pt x="4955" y="1714"/>
                    </a:lnTo>
                    <a:lnTo>
                      <a:pt x="4912" y="1583"/>
                    </a:lnTo>
                    <a:lnTo>
                      <a:pt x="4869" y="1450"/>
                    </a:lnTo>
                    <a:lnTo>
                      <a:pt x="4788" y="1195"/>
                    </a:lnTo>
                    <a:lnTo>
                      <a:pt x="4720" y="977"/>
                    </a:lnTo>
                    <a:lnTo>
                      <a:pt x="4656" y="768"/>
                    </a:lnTo>
                    <a:lnTo>
                      <a:pt x="4602" y="0"/>
                    </a:lnTo>
                    <a:lnTo>
                      <a:pt x="0" y="0"/>
                    </a:lnTo>
                    <a:lnTo>
                      <a:pt x="1913" y="3171"/>
                    </a:lnTo>
                    <a:lnTo>
                      <a:pt x="1913" y="3171"/>
                    </a:lnTo>
                    <a:lnTo>
                      <a:pt x="1930" y="3025"/>
                    </a:lnTo>
                    <a:lnTo>
                      <a:pt x="1949" y="2877"/>
                    </a:lnTo>
                    <a:lnTo>
                      <a:pt x="1973" y="2709"/>
                    </a:lnTo>
                    <a:lnTo>
                      <a:pt x="1812" y="1925"/>
                    </a:lnTo>
                    <a:lnTo>
                      <a:pt x="1812" y="1925"/>
                    </a:lnTo>
                    <a:lnTo>
                      <a:pt x="1812" y="1523"/>
                    </a:lnTo>
                    <a:lnTo>
                      <a:pt x="1812" y="1523"/>
                    </a:lnTo>
                    <a:lnTo>
                      <a:pt x="1812" y="1499"/>
                    </a:lnTo>
                    <a:lnTo>
                      <a:pt x="1809" y="1474"/>
                    </a:lnTo>
                    <a:lnTo>
                      <a:pt x="1806" y="1449"/>
                    </a:lnTo>
                    <a:lnTo>
                      <a:pt x="1802" y="1424"/>
                    </a:lnTo>
                    <a:lnTo>
                      <a:pt x="1798" y="1400"/>
                    </a:lnTo>
                    <a:lnTo>
                      <a:pt x="1792" y="1376"/>
                    </a:lnTo>
                    <a:lnTo>
                      <a:pt x="1780" y="1331"/>
                    </a:lnTo>
                    <a:lnTo>
                      <a:pt x="1769" y="1291"/>
                    </a:lnTo>
                    <a:lnTo>
                      <a:pt x="1758" y="1261"/>
                    </a:lnTo>
                    <a:lnTo>
                      <a:pt x="1749" y="1234"/>
                    </a:lnTo>
                    <a:lnTo>
                      <a:pt x="2265" y="541"/>
                    </a:lnTo>
                    <a:lnTo>
                      <a:pt x="2378" y="1359"/>
                    </a:lnTo>
                    <a:lnTo>
                      <a:pt x="2554" y="2265"/>
                    </a:lnTo>
                    <a:lnTo>
                      <a:pt x="2298" y="3454"/>
                    </a:lnTo>
                    <a:lnTo>
                      <a:pt x="2298" y="3454"/>
                    </a:lnTo>
                    <a:lnTo>
                      <a:pt x="2339" y="3710"/>
                    </a:lnTo>
                    <a:lnTo>
                      <a:pt x="2380" y="3987"/>
                    </a:lnTo>
                    <a:lnTo>
                      <a:pt x="2420" y="4268"/>
                    </a:lnTo>
                    <a:lnTo>
                      <a:pt x="2459" y="4534"/>
                    </a:lnTo>
                    <a:lnTo>
                      <a:pt x="2518" y="4961"/>
                    </a:lnTo>
                    <a:lnTo>
                      <a:pt x="2541" y="5135"/>
                    </a:lnTo>
                    <a:lnTo>
                      <a:pt x="2541" y="5135"/>
                    </a:lnTo>
                    <a:lnTo>
                      <a:pt x="2570" y="5084"/>
                    </a:lnTo>
                    <a:lnTo>
                      <a:pt x="2599" y="5032"/>
                    </a:lnTo>
                    <a:lnTo>
                      <a:pt x="2633" y="4967"/>
                    </a:lnTo>
                    <a:lnTo>
                      <a:pt x="2669" y="4897"/>
                    </a:lnTo>
                    <a:lnTo>
                      <a:pt x="2685" y="4861"/>
                    </a:lnTo>
                    <a:lnTo>
                      <a:pt x="2701" y="4826"/>
                    </a:lnTo>
                    <a:lnTo>
                      <a:pt x="2716" y="4793"/>
                    </a:lnTo>
                    <a:lnTo>
                      <a:pt x="2727" y="4761"/>
                    </a:lnTo>
                    <a:lnTo>
                      <a:pt x="2736" y="4732"/>
                    </a:lnTo>
                    <a:lnTo>
                      <a:pt x="2743" y="4707"/>
                    </a:lnTo>
                    <a:lnTo>
                      <a:pt x="3246" y="5989"/>
                    </a:lnTo>
                    <a:lnTo>
                      <a:pt x="4102" y="6719"/>
                    </a:lnTo>
                    <a:lnTo>
                      <a:pt x="4102" y="9136"/>
                    </a:lnTo>
                    <a:lnTo>
                      <a:pt x="6442" y="12810"/>
                    </a:lnTo>
                    <a:lnTo>
                      <a:pt x="7549" y="10495"/>
                    </a:lnTo>
                    <a:lnTo>
                      <a:pt x="9056" y="8056"/>
                    </a:lnTo>
                    <a:lnTo>
                      <a:pt x="7851" y="4392"/>
                    </a:lnTo>
                    <a:lnTo>
                      <a:pt x="8997" y="5486"/>
                    </a:lnTo>
                    <a:lnTo>
                      <a:pt x="9159" y="6759"/>
                    </a:lnTo>
                    <a:lnTo>
                      <a:pt x="9588" y="5738"/>
                    </a:lnTo>
                    <a:lnTo>
                      <a:pt x="10141" y="4027"/>
                    </a:lnTo>
                    <a:lnTo>
                      <a:pt x="14420" y="0"/>
                    </a:lnTo>
                    <a:lnTo>
                      <a:pt x="13965" y="0"/>
                    </a:lnTo>
                    <a:close/>
                    <a:moveTo>
                      <a:pt x="201" y="63"/>
                    </a:moveTo>
                    <a:lnTo>
                      <a:pt x="919" y="201"/>
                    </a:lnTo>
                    <a:lnTo>
                      <a:pt x="1635" y="2265"/>
                    </a:lnTo>
                    <a:lnTo>
                      <a:pt x="201" y="63"/>
                    </a:lnTo>
                    <a:close/>
                    <a:moveTo>
                      <a:pt x="3750" y="5952"/>
                    </a:moveTo>
                    <a:lnTo>
                      <a:pt x="3359" y="5839"/>
                    </a:lnTo>
                    <a:lnTo>
                      <a:pt x="3284" y="5448"/>
                    </a:lnTo>
                    <a:lnTo>
                      <a:pt x="3284" y="5411"/>
                    </a:lnTo>
                    <a:lnTo>
                      <a:pt x="4027" y="5448"/>
                    </a:lnTo>
                    <a:lnTo>
                      <a:pt x="5058" y="7903"/>
                    </a:lnTo>
                    <a:lnTo>
                      <a:pt x="3750" y="5952"/>
                    </a:lnTo>
                    <a:close/>
                    <a:moveTo>
                      <a:pt x="6228" y="10570"/>
                    </a:moveTo>
                    <a:lnTo>
                      <a:pt x="6228" y="11741"/>
                    </a:lnTo>
                    <a:lnTo>
                      <a:pt x="5624" y="9437"/>
                    </a:lnTo>
                    <a:lnTo>
                      <a:pt x="6354" y="8268"/>
                    </a:lnTo>
                    <a:lnTo>
                      <a:pt x="5486" y="5814"/>
                    </a:lnTo>
                    <a:lnTo>
                      <a:pt x="6832" y="7273"/>
                    </a:lnTo>
                    <a:lnTo>
                      <a:pt x="6945" y="8594"/>
                    </a:lnTo>
                    <a:lnTo>
                      <a:pt x="6228" y="10570"/>
                    </a:lnTo>
                    <a:close/>
                    <a:moveTo>
                      <a:pt x="7638" y="3272"/>
                    </a:moveTo>
                    <a:lnTo>
                      <a:pt x="7638" y="2479"/>
                    </a:lnTo>
                    <a:lnTo>
                      <a:pt x="8505" y="201"/>
                    </a:lnTo>
                    <a:lnTo>
                      <a:pt x="9450" y="201"/>
                    </a:lnTo>
                    <a:lnTo>
                      <a:pt x="7638" y="3272"/>
                    </a:lnTo>
                    <a:close/>
                  </a:path>
                </a:pathLst>
              </a:custGeom>
              <a:solidFill>
                <a:srgbClr val="63B2E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84" name="Freeform 14">
                <a:extLst>
                  <a:ext uri="{FF2B5EF4-FFF2-40B4-BE49-F238E27FC236}">
                    <a16:creationId xmlns:a16="http://schemas.microsoft.com/office/drawing/2014/main" id="{7967E1DA-C0FC-404A-8EFF-FDFAF595F9C6}"/>
                  </a:ext>
                </a:extLst>
              </p:cNvPr>
              <p:cNvSpPr>
                <a:spLocks/>
              </p:cNvSpPr>
              <p:nvPr/>
            </p:nvSpPr>
            <p:spPr bwMode="auto">
              <a:xfrm>
                <a:off x="1361774" y="2899286"/>
                <a:ext cx="390964" cy="600351"/>
              </a:xfrm>
              <a:custGeom>
                <a:avLst/>
                <a:gdLst>
                  <a:gd name="T0" fmla="*/ 0 w 1434"/>
                  <a:gd name="T1" fmla="*/ 0 h 2202"/>
                  <a:gd name="T2" fmla="*/ 1434 w 1434"/>
                  <a:gd name="T3" fmla="*/ 2202 h 2202"/>
                  <a:gd name="T4" fmla="*/ 718 w 1434"/>
                  <a:gd name="T5" fmla="*/ 138 h 2202"/>
                  <a:gd name="T6" fmla="*/ 0 w 1434"/>
                  <a:gd name="T7" fmla="*/ 0 h 2202"/>
                </a:gdLst>
                <a:ahLst/>
                <a:cxnLst>
                  <a:cxn ang="0">
                    <a:pos x="T0" y="T1"/>
                  </a:cxn>
                  <a:cxn ang="0">
                    <a:pos x="T2" y="T3"/>
                  </a:cxn>
                  <a:cxn ang="0">
                    <a:pos x="T4" y="T5"/>
                  </a:cxn>
                  <a:cxn ang="0">
                    <a:pos x="T6" y="T7"/>
                  </a:cxn>
                </a:cxnLst>
                <a:rect l="0" t="0" r="r" b="b"/>
                <a:pathLst>
                  <a:path w="1434" h="2202">
                    <a:moveTo>
                      <a:pt x="0" y="0"/>
                    </a:moveTo>
                    <a:lnTo>
                      <a:pt x="1434" y="2202"/>
                    </a:lnTo>
                    <a:lnTo>
                      <a:pt x="718" y="138"/>
                    </a:lnTo>
                    <a:lnTo>
                      <a:pt x="0" y="0"/>
                    </a:lnTo>
                    <a:close/>
                  </a:path>
                </a:pathLst>
              </a:custGeom>
              <a:solidFill>
                <a:srgbClr val="4E8F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a:ea typeface="+mn-ea"/>
                  <a:cs typeface="+mn-cs"/>
                </a:endParaRPr>
              </a:p>
            </p:txBody>
          </p:sp>
          <p:sp>
            <p:nvSpPr>
              <p:cNvPr id="85" name="Freeform 15">
                <a:extLst>
                  <a:ext uri="{FF2B5EF4-FFF2-40B4-BE49-F238E27FC236}">
                    <a16:creationId xmlns:a16="http://schemas.microsoft.com/office/drawing/2014/main" id="{E2E2D993-0A5F-1848-B19C-6E57641BE11B}"/>
                  </a:ext>
                </a:extLst>
              </p:cNvPr>
              <p:cNvSpPr>
                <a:spLocks/>
              </p:cNvSpPr>
              <p:nvPr/>
            </p:nvSpPr>
            <p:spPr bwMode="auto">
              <a:xfrm>
                <a:off x="1783818" y="3030152"/>
                <a:ext cx="219201" cy="793379"/>
              </a:xfrm>
              <a:custGeom>
                <a:avLst/>
                <a:gdLst>
                  <a:gd name="T0" fmla="*/ 629 w 805"/>
                  <a:gd name="T1" fmla="*/ 818 h 2913"/>
                  <a:gd name="T2" fmla="*/ 516 w 805"/>
                  <a:gd name="T3" fmla="*/ 0 h 2913"/>
                  <a:gd name="T4" fmla="*/ 0 w 805"/>
                  <a:gd name="T5" fmla="*/ 693 h 2913"/>
                  <a:gd name="T6" fmla="*/ 0 w 805"/>
                  <a:gd name="T7" fmla="*/ 693 h 2913"/>
                  <a:gd name="T8" fmla="*/ 9 w 805"/>
                  <a:gd name="T9" fmla="*/ 720 h 2913"/>
                  <a:gd name="T10" fmla="*/ 20 w 805"/>
                  <a:gd name="T11" fmla="*/ 750 h 2913"/>
                  <a:gd name="T12" fmla="*/ 31 w 805"/>
                  <a:gd name="T13" fmla="*/ 790 h 2913"/>
                  <a:gd name="T14" fmla="*/ 43 w 805"/>
                  <a:gd name="T15" fmla="*/ 835 h 2913"/>
                  <a:gd name="T16" fmla="*/ 49 w 805"/>
                  <a:gd name="T17" fmla="*/ 859 h 2913"/>
                  <a:gd name="T18" fmla="*/ 53 w 805"/>
                  <a:gd name="T19" fmla="*/ 883 h 2913"/>
                  <a:gd name="T20" fmla="*/ 57 w 805"/>
                  <a:gd name="T21" fmla="*/ 908 h 2913"/>
                  <a:gd name="T22" fmla="*/ 60 w 805"/>
                  <a:gd name="T23" fmla="*/ 933 h 2913"/>
                  <a:gd name="T24" fmla="*/ 63 w 805"/>
                  <a:gd name="T25" fmla="*/ 958 h 2913"/>
                  <a:gd name="T26" fmla="*/ 63 w 805"/>
                  <a:gd name="T27" fmla="*/ 982 h 2913"/>
                  <a:gd name="T28" fmla="*/ 63 w 805"/>
                  <a:gd name="T29" fmla="*/ 982 h 2913"/>
                  <a:gd name="T30" fmla="*/ 63 w 805"/>
                  <a:gd name="T31" fmla="*/ 1384 h 2913"/>
                  <a:gd name="T32" fmla="*/ 224 w 805"/>
                  <a:gd name="T33" fmla="*/ 2168 h 2913"/>
                  <a:gd name="T34" fmla="*/ 224 w 805"/>
                  <a:gd name="T35" fmla="*/ 2168 h 2913"/>
                  <a:gd name="T36" fmla="*/ 240 w 805"/>
                  <a:gd name="T37" fmla="*/ 2056 h 2913"/>
                  <a:gd name="T38" fmla="*/ 257 w 805"/>
                  <a:gd name="T39" fmla="*/ 1954 h 2913"/>
                  <a:gd name="T40" fmla="*/ 265 w 805"/>
                  <a:gd name="T41" fmla="*/ 1907 h 2913"/>
                  <a:gd name="T42" fmla="*/ 274 w 805"/>
                  <a:gd name="T43" fmla="*/ 1865 h 2913"/>
                  <a:gd name="T44" fmla="*/ 282 w 805"/>
                  <a:gd name="T45" fmla="*/ 1830 h 2913"/>
                  <a:gd name="T46" fmla="*/ 289 w 805"/>
                  <a:gd name="T47" fmla="*/ 1800 h 2913"/>
                  <a:gd name="T48" fmla="*/ 289 w 805"/>
                  <a:gd name="T49" fmla="*/ 1800 h 2913"/>
                  <a:gd name="T50" fmla="*/ 300 w 805"/>
                  <a:gd name="T51" fmla="*/ 1766 h 2913"/>
                  <a:gd name="T52" fmla="*/ 311 w 805"/>
                  <a:gd name="T53" fmla="*/ 1733 h 2913"/>
                  <a:gd name="T54" fmla="*/ 324 w 805"/>
                  <a:gd name="T55" fmla="*/ 1699 h 2913"/>
                  <a:gd name="T56" fmla="*/ 338 w 805"/>
                  <a:gd name="T57" fmla="*/ 1666 h 2913"/>
                  <a:gd name="T58" fmla="*/ 352 w 805"/>
                  <a:gd name="T59" fmla="*/ 1634 h 2913"/>
                  <a:gd name="T60" fmla="*/ 368 w 805"/>
                  <a:gd name="T61" fmla="*/ 1603 h 2913"/>
                  <a:gd name="T62" fmla="*/ 396 w 805"/>
                  <a:gd name="T63" fmla="*/ 1545 h 2913"/>
                  <a:gd name="T64" fmla="*/ 423 w 805"/>
                  <a:gd name="T65" fmla="*/ 1495 h 2913"/>
                  <a:gd name="T66" fmla="*/ 445 w 805"/>
                  <a:gd name="T67" fmla="*/ 1456 h 2913"/>
                  <a:gd name="T68" fmla="*/ 466 w 805"/>
                  <a:gd name="T69" fmla="*/ 1422 h 2913"/>
                  <a:gd name="T70" fmla="*/ 466 w 805"/>
                  <a:gd name="T71" fmla="*/ 1422 h 2913"/>
                  <a:gd name="T72" fmla="*/ 462 w 805"/>
                  <a:gd name="T73" fmla="*/ 1455 h 2913"/>
                  <a:gd name="T74" fmla="*/ 455 w 805"/>
                  <a:gd name="T75" fmla="*/ 1544 h 2913"/>
                  <a:gd name="T76" fmla="*/ 446 w 805"/>
                  <a:gd name="T77" fmla="*/ 1676 h 2913"/>
                  <a:gd name="T78" fmla="*/ 442 w 805"/>
                  <a:gd name="T79" fmla="*/ 1752 h 2913"/>
                  <a:gd name="T80" fmla="*/ 437 w 805"/>
                  <a:gd name="T81" fmla="*/ 1834 h 2913"/>
                  <a:gd name="T82" fmla="*/ 434 w 805"/>
                  <a:gd name="T83" fmla="*/ 1919 h 2913"/>
                  <a:gd name="T84" fmla="*/ 432 w 805"/>
                  <a:gd name="T85" fmla="*/ 2006 h 2913"/>
                  <a:gd name="T86" fmla="*/ 432 w 805"/>
                  <a:gd name="T87" fmla="*/ 2092 h 2913"/>
                  <a:gd name="T88" fmla="*/ 434 w 805"/>
                  <a:gd name="T89" fmla="*/ 2176 h 2913"/>
                  <a:gd name="T90" fmla="*/ 435 w 805"/>
                  <a:gd name="T91" fmla="*/ 2216 h 2913"/>
                  <a:gd name="T92" fmla="*/ 437 w 805"/>
                  <a:gd name="T93" fmla="*/ 2256 h 2913"/>
                  <a:gd name="T94" fmla="*/ 441 w 805"/>
                  <a:gd name="T95" fmla="*/ 2293 h 2913"/>
                  <a:gd name="T96" fmla="*/ 444 w 805"/>
                  <a:gd name="T97" fmla="*/ 2331 h 2913"/>
                  <a:gd name="T98" fmla="*/ 448 w 805"/>
                  <a:gd name="T99" fmla="*/ 2364 h 2913"/>
                  <a:gd name="T100" fmla="*/ 454 w 805"/>
                  <a:gd name="T101" fmla="*/ 2397 h 2913"/>
                  <a:gd name="T102" fmla="*/ 459 w 805"/>
                  <a:gd name="T103" fmla="*/ 2426 h 2913"/>
                  <a:gd name="T104" fmla="*/ 466 w 805"/>
                  <a:gd name="T105" fmla="*/ 2454 h 2913"/>
                  <a:gd name="T106" fmla="*/ 466 w 805"/>
                  <a:gd name="T107" fmla="*/ 2454 h 2913"/>
                  <a:gd name="T108" fmla="*/ 473 w 805"/>
                  <a:gd name="T109" fmla="*/ 2485 h 2913"/>
                  <a:gd name="T110" fmla="*/ 482 w 805"/>
                  <a:gd name="T111" fmla="*/ 2524 h 2913"/>
                  <a:gd name="T112" fmla="*/ 502 w 805"/>
                  <a:gd name="T113" fmla="*/ 2628 h 2913"/>
                  <a:gd name="T114" fmla="*/ 524 w 805"/>
                  <a:gd name="T115" fmla="*/ 2760 h 2913"/>
                  <a:gd name="T116" fmla="*/ 549 w 805"/>
                  <a:gd name="T117" fmla="*/ 2913 h 2913"/>
                  <a:gd name="T118" fmla="*/ 805 w 805"/>
                  <a:gd name="T119" fmla="*/ 1724 h 2913"/>
                  <a:gd name="T120" fmla="*/ 629 w 805"/>
                  <a:gd name="T121" fmla="*/ 818 h 29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805" h="2913">
                    <a:moveTo>
                      <a:pt x="629" y="818"/>
                    </a:moveTo>
                    <a:lnTo>
                      <a:pt x="516" y="0"/>
                    </a:lnTo>
                    <a:lnTo>
                      <a:pt x="0" y="693"/>
                    </a:lnTo>
                    <a:lnTo>
                      <a:pt x="0" y="693"/>
                    </a:lnTo>
                    <a:lnTo>
                      <a:pt x="9" y="720"/>
                    </a:lnTo>
                    <a:lnTo>
                      <a:pt x="20" y="750"/>
                    </a:lnTo>
                    <a:lnTo>
                      <a:pt x="31" y="790"/>
                    </a:lnTo>
                    <a:lnTo>
                      <a:pt x="43" y="835"/>
                    </a:lnTo>
                    <a:lnTo>
                      <a:pt x="49" y="859"/>
                    </a:lnTo>
                    <a:lnTo>
                      <a:pt x="53" y="883"/>
                    </a:lnTo>
                    <a:lnTo>
                      <a:pt x="57" y="908"/>
                    </a:lnTo>
                    <a:lnTo>
                      <a:pt x="60" y="933"/>
                    </a:lnTo>
                    <a:lnTo>
                      <a:pt x="63" y="958"/>
                    </a:lnTo>
                    <a:lnTo>
                      <a:pt x="63" y="982"/>
                    </a:lnTo>
                    <a:lnTo>
                      <a:pt x="63" y="982"/>
                    </a:lnTo>
                    <a:lnTo>
                      <a:pt x="63" y="1384"/>
                    </a:lnTo>
                    <a:lnTo>
                      <a:pt x="224" y="2168"/>
                    </a:lnTo>
                    <a:lnTo>
                      <a:pt x="224" y="2168"/>
                    </a:lnTo>
                    <a:lnTo>
                      <a:pt x="240" y="2056"/>
                    </a:lnTo>
                    <a:lnTo>
                      <a:pt x="257" y="1954"/>
                    </a:lnTo>
                    <a:lnTo>
                      <a:pt x="265" y="1907"/>
                    </a:lnTo>
                    <a:lnTo>
                      <a:pt x="274" y="1865"/>
                    </a:lnTo>
                    <a:lnTo>
                      <a:pt x="282" y="1830"/>
                    </a:lnTo>
                    <a:lnTo>
                      <a:pt x="289" y="1800"/>
                    </a:lnTo>
                    <a:lnTo>
                      <a:pt x="289" y="1800"/>
                    </a:lnTo>
                    <a:lnTo>
                      <a:pt x="300" y="1766"/>
                    </a:lnTo>
                    <a:lnTo>
                      <a:pt x="311" y="1733"/>
                    </a:lnTo>
                    <a:lnTo>
                      <a:pt x="324" y="1699"/>
                    </a:lnTo>
                    <a:lnTo>
                      <a:pt x="338" y="1666"/>
                    </a:lnTo>
                    <a:lnTo>
                      <a:pt x="352" y="1634"/>
                    </a:lnTo>
                    <a:lnTo>
                      <a:pt x="368" y="1603"/>
                    </a:lnTo>
                    <a:lnTo>
                      <a:pt x="396" y="1545"/>
                    </a:lnTo>
                    <a:lnTo>
                      <a:pt x="423" y="1495"/>
                    </a:lnTo>
                    <a:lnTo>
                      <a:pt x="445" y="1456"/>
                    </a:lnTo>
                    <a:lnTo>
                      <a:pt x="466" y="1422"/>
                    </a:lnTo>
                    <a:lnTo>
                      <a:pt x="466" y="1422"/>
                    </a:lnTo>
                    <a:lnTo>
                      <a:pt x="462" y="1455"/>
                    </a:lnTo>
                    <a:lnTo>
                      <a:pt x="455" y="1544"/>
                    </a:lnTo>
                    <a:lnTo>
                      <a:pt x="446" y="1676"/>
                    </a:lnTo>
                    <a:lnTo>
                      <a:pt x="442" y="1752"/>
                    </a:lnTo>
                    <a:lnTo>
                      <a:pt x="437" y="1834"/>
                    </a:lnTo>
                    <a:lnTo>
                      <a:pt x="434" y="1919"/>
                    </a:lnTo>
                    <a:lnTo>
                      <a:pt x="432" y="2006"/>
                    </a:lnTo>
                    <a:lnTo>
                      <a:pt x="432" y="2092"/>
                    </a:lnTo>
                    <a:lnTo>
                      <a:pt x="434" y="2176"/>
                    </a:lnTo>
                    <a:lnTo>
                      <a:pt x="435" y="2216"/>
                    </a:lnTo>
                    <a:lnTo>
                      <a:pt x="437" y="2256"/>
                    </a:lnTo>
                    <a:lnTo>
                      <a:pt x="441" y="2293"/>
                    </a:lnTo>
                    <a:lnTo>
                      <a:pt x="444" y="2331"/>
                    </a:lnTo>
                    <a:lnTo>
                      <a:pt x="448" y="2364"/>
                    </a:lnTo>
                    <a:lnTo>
                      <a:pt x="454" y="2397"/>
                    </a:lnTo>
                    <a:lnTo>
                      <a:pt x="459" y="2426"/>
                    </a:lnTo>
                    <a:lnTo>
                      <a:pt x="466" y="2454"/>
                    </a:lnTo>
                    <a:lnTo>
                      <a:pt x="466" y="2454"/>
                    </a:lnTo>
                    <a:lnTo>
                      <a:pt x="473" y="2485"/>
                    </a:lnTo>
                    <a:lnTo>
                      <a:pt x="482" y="2524"/>
                    </a:lnTo>
                    <a:lnTo>
                      <a:pt x="502" y="2628"/>
                    </a:lnTo>
                    <a:lnTo>
                      <a:pt x="524" y="2760"/>
                    </a:lnTo>
                    <a:lnTo>
                      <a:pt x="549" y="2913"/>
                    </a:lnTo>
                    <a:lnTo>
                      <a:pt x="805" y="1724"/>
                    </a:lnTo>
                    <a:lnTo>
                      <a:pt x="629" y="818"/>
                    </a:lnTo>
                    <a:close/>
                  </a:path>
                </a:pathLst>
              </a:custGeom>
              <a:solidFill>
                <a:srgbClr val="4E8F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a:ea typeface="+mn-ea"/>
                  <a:cs typeface="+mn-cs"/>
                </a:endParaRPr>
              </a:p>
            </p:txBody>
          </p:sp>
          <p:sp>
            <p:nvSpPr>
              <p:cNvPr id="86" name="Freeform 16">
                <a:extLst>
                  <a:ext uri="{FF2B5EF4-FFF2-40B4-BE49-F238E27FC236}">
                    <a16:creationId xmlns:a16="http://schemas.microsoft.com/office/drawing/2014/main" id="{B3C18334-704F-E14A-B877-9D80C725C318}"/>
                  </a:ext>
                </a:extLst>
              </p:cNvPr>
              <p:cNvSpPr>
                <a:spLocks/>
              </p:cNvSpPr>
              <p:nvPr/>
            </p:nvSpPr>
            <p:spPr bwMode="auto">
              <a:xfrm>
                <a:off x="2560839" y="2881292"/>
                <a:ext cx="435131" cy="1225238"/>
              </a:xfrm>
              <a:custGeom>
                <a:avLst/>
                <a:gdLst>
                  <a:gd name="T0" fmla="*/ 557 w 1594"/>
                  <a:gd name="T1" fmla="*/ 2265 h 4492"/>
                  <a:gd name="T2" fmla="*/ 572 w 1594"/>
                  <a:gd name="T3" fmla="*/ 2301 h 4492"/>
                  <a:gd name="T4" fmla="*/ 583 w 1594"/>
                  <a:gd name="T5" fmla="*/ 2341 h 4492"/>
                  <a:gd name="T6" fmla="*/ 590 w 1594"/>
                  <a:gd name="T7" fmla="*/ 2387 h 4492"/>
                  <a:gd name="T8" fmla="*/ 592 w 1594"/>
                  <a:gd name="T9" fmla="*/ 2436 h 4492"/>
                  <a:gd name="T10" fmla="*/ 591 w 1594"/>
                  <a:gd name="T11" fmla="*/ 2487 h 4492"/>
                  <a:gd name="T12" fmla="*/ 582 w 1594"/>
                  <a:gd name="T13" fmla="*/ 2598 h 4492"/>
                  <a:gd name="T14" fmla="*/ 561 w 1594"/>
                  <a:gd name="T15" fmla="*/ 2771 h 4492"/>
                  <a:gd name="T16" fmla="*/ 549 w 1594"/>
                  <a:gd name="T17" fmla="*/ 2885 h 4492"/>
                  <a:gd name="T18" fmla="*/ 546 w 1594"/>
                  <a:gd name="T19" fmla="*/ 2965 h 4492"/>
                  <a:gd name="T20" fmla="*/ 547 w 1594"/>
                  <a:gd name="T21" fmla="*/ 3015 h 4492"/>
                  <a:gd name="T22" fmla="*/ 553 w 1594"/>
                  <a:gd name="T23" fmla="*/ 3061 h 4492"/>
                  <a:gd name="T24" fmla="*/ 557 w 1594"/>
                  <a:gd name="T25" fmla="*/ 3083 h 4492"/>
                  <a:gd name="T26" fmla="*/ 580 w 1594"/>
                  <a:gd name="T27" fmla="*/ 3209 h 4492"/>
                  <a:gd name="T28" fmla="*/ 612 w 1594"/>
                  <a:gd name="T29" fmla="*/ 3399 h 4492"/>
                  <a:gd name="T30" fmla="*/ 682 w 1594"/>
                  <a:gd name="T31" fmla="*/ 3872 h 4492"/>
                  <a:gd name="T32" fmla="*/ 771 w 1594"/>
                  <a:gd name="T33" fmla="*/ 4492 h 4492"/>
                  <a:gd name="T34" fmla="*/ 776 w 1594"/>
                  <a:gd name="T35" fmla="*/ 4419 h 4492"/>
                  <a:gd name="T36" fmla="*/ 812 w 1594"/>
                  <a:gd name="T37" fmla="*/ 3946 h 4492"/>
                  <a:gd name="T38" fmla="*/ 841 w 1594"/>
                  <a:gd name="T39" fmla="*/ 3620 h 4492"/>
                  <a:gd name="T40" fmla="*/ 876 w 1594"/>
                  <a:gd name="T41" fmla="*/ 3281 h 4492"/>
                  <a:gd name="T42" fmla="*/ 914 w 1594"/>
                  <a:gd name="T43" fmla="*/ 2968 h 4492"/>
                  <a:gd name="T44" fmla="*/ 934 w 1594"/>
                  <a:gd name="T45" fmla="*/ 2833 h 4492"/>
                  <a:gd name="T46" fmla="*/ 955 w 1594"/>
                  <a:gd name="T47" fmla="*/ 2719 h 4492"/>
                  <a:gd name="T48" fmla="*/ 976 w 1594"/>
                  <a:gd name="T49" fmla="*/ 2629 h 4492"/>
                  <a:gd name="T50" fmla="*/ 992 w 1594"/>
                  <a:gd name="T51" fmla="*/ 2580 h 4492"/>
                  <a:gd name="T52" fmla="*/ 997 w 1594"/>
                  <a:gd name="T53" fmla="*/ 2568 h 4492"/>
                  <a:gd name="T54" fmla="*/ 1045 w 1594"/>
                  <a:gd name="T55" fmla="*/ 2474 h 4492"/>
                  <a:gd name="T56" fmla="*/ 1099 w 1594"/>
                  <a:gd name="T57" fmla="*/ 2376 h 4492"/>
                  <a:gd name="T58" fmla="*/ 1158 w 1594"/>
                  <a:gd name="T59" fmla="*/ 2279 h 4492"/>
                  <a:gd name="T60" fmla="*/ 1268 w 1594"/>
                  <a:gd name="T61" fmla="*/ 2108 h 4492"/>
                  <a:gd name="T62" fmla="*/ 1350 w 1594"/>
                  <a:gd name="T63" fmla="*/ 1988 h 4492"/>
                  <a:gd name="T64" fmla="*/ 1594 w 1594"/>
                  <a:gd name="T65" fmla="*/ 0 h 4492"/>
                  <a:gd name="T66" fmla="*/ 54 w 1594"/>
                  <a:gd name="T67" fmla="*/ 768 h 4492"/>
                  <a:gd name="T68" fmla="*/ 118 w 1594"/>
                  <a:gd name="T69" fmla="*/ 977 h 4492"/>
                  <a:gd name="T70" fmla="*/ 267 w 1594"/>
                  <a:gd name="T71" fmla="*/ 1450 h 4492"/>
                  <a:gd name="T72" fmla="*/ 353 w 1594"/>
                  <a:gd name="T73" fmla="*/ 1714 h 4492"/>
                  <a:gd name="T74" fmla="*/ 435 w 1594"/>
                  <a:gd name="T75" fmla="*/ 1957 h 4492"/>
                  <a:gd name="T76" fmla="*/ 506 w 1594"/>
                  <a:gd name="T77" fmla="*/ 2151 h 4492"/>
                  <a:gd name="T78" fmla="*/ 534 w 1594"/>
                  <a:gd name="T79" fmla="*/ 2219 h 4492"/>
                  <a:gd name="T80" fmla="*/ 557 w 1594"/>
                  <a:gd name="T81" fmla="*/ 2265 h 44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94" h="4492">
                    <a:moveTo>
                      <a:pt x="557" y="2265"/>
                    </a:moveTo>
                    <a:lnTo>
                      <a:pt x="557" y="2265"/>
                    </a:lnTo>
                    <a:lnTo>
                      <a:pt x="566" y="2282"/>
                    </a:lnTo>
                    <a:lnTo>
                      <a:pt x="572" y="2301"/>
                    </a:lnTo>
                    <a:lnTo>
                      <a:pt x="579" y="2320"/>
                    </a:lnTo>
                    <a:lnTo>
                      <a:pt x="583" y="2341"/>
                    </a:lnTo>
                    <a:lnTo>
                      <a:pt x="588" y="2364"/>
                    </a:lnTo>
                    <a:lnTo>
                      <a:pt x="590" y="2387"/>
                    </a:lnTo>
                    <a:lnTo>
                      <a:pt x="592" y="2411"/>
                    </a:lnTo>
                    <a:lnTo>
                      <a:pt x="592" y="2436"/>
                    </a:lnTo>
                    <a:lnTo>
                      <a:pt x="592" y="2461"/>
                    </a:lnTo>
                    <a:lnTo>
                      <a:pt x="591" y="2487"/>
                    </a:lnTo>
                    <a:lnTo>
                      <a:pt x="588" y="2542"/>
                    </a:lnTo>
                    <a:lnTo>
                      <a:pt x="582" y="2598"/>
                    </a:lnTo>
                    <a:lnTo>
                      <a:pt x="576" y="2655"/>
                    </a:lnTo>
                    <a:lnTo>
                      <a:pt x="561" y="2771"/>
                    </a:lnTo>
                    <a:lnTo>
                      <a:pt x="555" y="2828"/>
                    </a:lnTo>
                    <a:lnTo>
                      <a:pt x="549" y="2885"/>
                    </a:lnTo>
                    <a:lnTo>
                      <a:pt x="546" y="2939"/>
                    </a:lnTo>
                    <a:lnTo>
                      <a:pt x="546" y="2965"/>
                    </a:lnTo>
                    <a:lnTo>
                      <a:pt x="546" y="2990"/>
                    </a:lnTo>
                    <a:lnTo>
                      <a:pt x="547" y="3015"/>
                    </a:lnTo>
                    <a:lnTo>
                      <a:pt x="549" y="3038"/>
                    </a:lnTo>
                    <a:lnTo>
                      <a:pt x="553" y="3061"/>
                    </a:lnTo>
                    <a:lnTo>
                      <a:pt x="557" y="3083"/>
                    </a:lnTo>
                    <a:lnTo>
                      <a:pt x="557" y="3083"/>
                    </a:lnTo>
                    <a:lnTo>
                      <a:pt x="567" y="3136"/>
                    </a:lnTo>
                    <a:lnTo>
                      <a:pt x="580" y="3209"/>
                    </a:lnTo>
                    <a:lnTo>
                      <a:pt x="595" y="3297"/>
                    </a:lnTo>
                    <a:lnTo>
                      <a:pt x="612" y="3399"/>
                    </a:lnTo>
                    <a:lnTo>
                      <a:pt x="646" y="3628"/>
                    </a:lnTo>
                    <a:lnTo>
                      <a:pt x="682" y="3872"/>
                    </a:lnTo>
                    <a:lnTo>
                      <a:pt x="744" y="4304"/>
                    </a:lnTo>
                    <a:lnTo>
                      <a:pt x="771" y="4492"/>
                    </a:lnTo>
                    <a:lnTo>
                      <a:pt x="771" y="4492"/>
                    </a:lnTo>
                    <a:lnTo>
                      <a:pt x="776" y="4419"/>
                    </a:lnTo>
                    <a:lnTo>
                      <a:pt x="790" y="4225"/>
                    </a:lnTo>
                    <a:lnTo>
                      <a:pt x="812" y="3946"/>
                    </a:lnTo>
                    <a:lnTo>
                      <a:pt x="826" y="3786"/>
                    </a:lnTo>
                    <a:lnTo>
                      <a:pt x="841" y="3620"/>
                    </a:lnTo>
                    <a:lnTo>
                      <a:pt x="858" y="3450"/>
                    </a:lnTo>
                    <a:lnTo>
                      <a:pt x="876" y="3281"/>
                    </a:lnTo>
                    <a:lnTo>
                      <a:pt x="895" y="3120"/>
                    </a:lnTo>
                    <a:lnTo>
                      <a:pt x="914" y="2968"/>
                    </a:lnTo>
                    <a:lnTo>
                      <a:pt x="924" y="2899"/>
                    </a:lnTo>
                    <a:lnTo>
                      <a:pt x="934" y="2833"/>
                    </a:lnTo>
                    <a:lnTo>
                      <a:pt x="945" y="2774"/>
                    </a:lnTo>
                    <a:lnTo>
                      <a:pt x="955" y="2719"/>
                    </a:lnTo>
                    <a:lnTo>
                      <a:pt x="965" y="2670"/>
                    </a:lnTo>
                    <a:lnTo>
                      <a:pt x="976" y="2629"/>
                    </a:lnTo>
                    <a:lnTo>
                      <a:pt x="986" y="2594"/>
                    </a:lnTo>
                    <a:lnTo>
                      <a:pt x="992" y="2580"/>
                    </a:lnTo>
                    <a:lnTo>
                      <a:pt x="997" y="2568"/>
                    </a:lnTo>
                    <a:lnTo>
                      <a:pt x="997" y="2568"/>
                    </a:lnTo>
                    <a:lnTo>
                      <a:pt x="1020" y="2521"/>
                    </a:lnTo>
                    <a:lnTo>
                      <a:pt x="1045" y="2474"/>
                    </a:lnTo>
                    <a:lnTo>
                      <a:pt x="1072" y="2425"/>
                    </a:lnTo>
                    <a:lnTo>
                      <a:pt x="1099" y="2376"/>
                    </a:lnTo>
                    <a:lnTo>
                      <a:pt x="1129" y="2327"/>
                    </a:lnTo>
                    <a:lnTo>
                      <a:pt x="1158" y="2279"/>
                    </a:lnTo>
                    <a:lnTo>
                      <a:pt x="1216" y="2188"/>
                    </a:lnTo>
                    <a:lnTo>
                      <a:pt x="1268" y="2108"/>
                    </a:lnTo>
                    <a:lnTo>
                      <a:pt x="1311" y="2045"/>
                    </a:lnTo>
                    <a:lnTo>
                      <a:pt x="1350" y="1988"/>
                    </a:lnTo>
                    <a:lnTo>
                      <a:pt x="1350" y="944"/>
                    </a:lnTo>
                    <a:lnTo>
                      <a:pt x="1594" y="0"/>
                    </a:lnTo>
                    <a:lnTo>
                      <a:pt x="0" y="0"/>
                    </a:lnTo>
                    <a:lnTo>
                      <a:pt x="54" y="768"/>
                    </a:lnTo>
                    <a:lnTo>
                      <a:pt x="54" y="768"/>
                    </a:lnTo>
                    <a:lnTo>
                      <a:pt x="118" y="977"/>
                    </a:lnTo>
                    <a:lnTo>
                      <a:pt x="186" y="1195"/>
                    </a:lnTo>
                    <a:lnTo>
                      <a:pt x="267" y="1450"/>
                    </a:lnTo>
                    <a:lnTo>
                      <a:pt x="310" y="1583"/>
                    </a:lnTo>
                    <a:lnTo>
                      <a:pt x="353" y="1714"/>
                    </a:lnTo>
                    <a:lnTo>
                      <a:pt x="396" y="1840"/>
                    </a:lnTo>
                    <a:lnTo>
                      <a:pt x="435" y="1957"/>
                    </a:lnTo>
                    <a:lnTo>
                      <a:pt x="473" y="2061"/>
                    </a:lnTo>
                    <a:lnTo>
                      <a:pt x="506" y="2151"/>
                    </a:lnTo>
                    <a:lnTo>
                      <a:pt x="521" y="2188"/>
                    </a:lnTo>
                    <a:lnTo>
                      <a:pt x="534" y="2219"/>
                    </a:lnTo>
                    <a:lnTo>
                      <a:pt x="546" y="2245"/>
                    </a:lnTo>
                    <a:lnTo>
                      <a:pt x="557" y="2265"/>
                    </a:lnTo>
                    <a:lnTo>
                      <a:pt x="557" y="2265"/>
                    </a:lnTo>
                    <a:close/>
                  </a:path>
                </a:pathLst>
              </a:custGeom>
              <a:solidFill>
                <a:srgbClr val="4E8F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a:ea typeface="+mn-ea"/>
                  <a:cs typeface="+mn-cs"/>
                </a:endParaRPr>
              </a:p>
            </p:txBody>
          </p:sp>
          <p:sp>
            <p:nvSpPr>
              <p:cNvPr id="87" name="Freeform 17">
                <a:extLst>
                  <a:ext uri="{FF2B5EF4-FFF2-40B4-BE49-F238E27FC236}">
                    <a16:creationId xmlns:a16="http://schemas.microsoft.com/office/drawing/2014/main" id="{4A12C76D-E3D9-BB4F-9F11-1927F450E72D}"/>
                  </a:ext>
                </a:extLst>
              </p:cNvPr>
              <p:cNvSpPr>
                <a:spLocks/>
              </p:cNvSpPr>
              <p:nvPr/>
            </p:nvSpPr>
            <p:spPr bwMode="auto">
              <a:xfrm>
                <a:off x="3388570" y="2936910"/>
                <a:ext cx="494021" cy="837546"/>
              </a:xfrm>
              <a:custGeom>
                <a:avLst/>
                <a:gdLst>
                  <a:gd name="T0" fmla="*/ 867 w 1812"/>
                  <a:gd name="T1" fmla="*/ 0 h 3071"/>
                  <a:gd name="T2" fmla="*/ 0 w 1812"/>
                  <a:gd name="T3" fmla="*/ 2278 h 3071"/>
                  <a:gd name="T4" fmla="*/ 0 w 1812"/>
                  <a:gd name="T5" fmla="*/ 3071 h 3071"/>
                  <a:gd name="T6" fmla="*/ 1812 w 1812"/>
                  <a:gd name="T7" fmla="*/ 0 h 3071"/>
                  <a:gd name="T8" fmla="*/ 867 w 1812"/>
                  <a:gd name="T9" fmla="*/ 0 h 3071"/>
                </a:gdLst>
                <a:ahLst/>
                <a:cxnLst>
                  <a:cxn ang="0">
                    <a:pos x="T0" y="T1"/>
                  </a:cxn>
                  <a:cxn ang="0">
                    <a:pos x="T2" y="T3"/>
                  </a:cxn>
                  <a:cxn ang="0">
                    <a:pos x="T4" y="T5"/>
                  </a:cxn>
                  <a:cxn ang="0">
                    <a:pos x="T6" y="T7"/>
                  </a:cxn>
                  <a:cxn ang="0">
                    <a:pos x="T8" y="T9"/>
                  </a:cxn>
                </a:cxnLst>
                <a:rect l="0" t="0" r="r" b="b"/>
                <a:pathLst>
                  <a:path w="1812" h="3071">
                    <a:moveTo>
                      <a:pt x="867" y="0"/>
                    </a:moveTo>
                    <a:lnTo>
                      <a:pt x="0" y="2278"/>
                    </a:lnTo>
                    <a:lnTo>
                      <a:pt x="0" y="3071"/>
                    </a:lnTo>
                    <a:lnTo>
                      <a:pt x="1812" y="0"/>
                    </a:lnTo>
                    <a:lnTo>
                      <a:pt x="867" y="0"/>
                    </a:lnTo>
                    <a:close/>
                  </a:path>
                </a:pathLst>
              </a:custGeom>
              <a:solidFill>
                <a:srgbClr val="4E8F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a:ea typeface="+mn-ea"/>
                  <a:cs typeface="+mn-cs"/>
                </a:endParaRPr>
              </a:p>
            </p:txBody>
          </p:sp>
          <p:sp>
            <p:nvSpPr>
              <p:cNvPr id="88" name="Freeform 18">
                <a:extLst>
                  <a:ext uri="{FF2B5EF4-FFF2-40B4-BE49-F238E27FC236}">
                    <a16:creationId xmlns:a16="http://schemas.microsoft.com/office/drawing/2014/main" id="{4F3F66F7-84C7-1046-A2C3-8FF0079FB5CA}"/>
                  </a:ext>
                </a:extLst>
              </p:cNvPr>
              <p:cNvSpPr>
                <a:spLocks/>
              </p:cNvSpPr>
              <p:nvPr/>
            </p:nvSpPr>
            <p:spPr bwMode="auto">
              <a:xfrm>
                <a:off x="3848238" y="2881292"/>
                <a:ext cx="880077" cy="1406815"/>
              </a:xfrm>
              <a:custGeom>
                <a:avLst/>
                <a:gdLst>
                  <a:gd name="T0" fmla="*/ 2240 w 3227"/>
                  <a:gd name="T1" fmla="*/ 139 h 5160"/>
                  <a:gd name="T2" fmla="*/ 2106 w 3227"/>
                  <a:gd name="T3" fmla="*/ 338 h 5160"/>
                  <a:gd name="T4" fmla="*/ 1884 w 3227"/>
                  <a:gd name="T5" fmla="*/ 675 h 5160"/>
                  <a:gd name="T6" fmla="*/ 1713 w 3227"/>
                  <a:gd name="T7" fmla="*/ 941 h 5160"/>
                  <a:gd name="T8" fmla="*/ 1543 w 3227"/>
                  <a:gd name="T9" fmla="*/ 1210 h 5160"/>
                  <a:gd name="T10" fmla="*/ 1394 w 3227"/>
                  <a:gd name="T11" fmla="*/ 1458 h 5160"/>
                  <a:gd name="T12" fmla="*/ 1332 w 3227"/>
                  <a:gd name="T13" fmla="*/ 1567 h 5160"/>
                  <a:gd name="T14" fmla="*/ 1282 w 3227"/>
                  <a:gd name="T15" fmla="*/ 1661 h 5160"/>
                  <a:gd name="T16" fmla="*/ 1246 w 3227"/>
                  <a:gd name="T17" fmla="*/ 1737 h 5160"/>
                  <a:gd name="T18" fmla="*/ 1231 w 3227"/>
                  <a:gd name="T19" fmla="*/ 1775 h 5160"/>
                  <a:gd name="T20" fmla="*/ 1192 w 3227"/>
                  <a:gd name="T21" fmla="*/ 1883 h 5160"/>
                  <a:gd name="T22" fmla="*/ 1114 w 3227"/>
                  <a:gd name="T23" fmla="*/ 2111 h 5160"/>
                  <a:gd name="T24" fmla="*/ 905 w 3227"/>
                  <a:gd name="T25" fmla="*/ 2752 h 5160"/>
                  <a:gd name="T26" fmla="*/ 736 w 3227"/>
                  <a:gd name="T27" fmla="*/ 3264 h 5160"/>
                  <a:gd name="T28" fmla="*/ 553 w 3227"/>
                  <a:gd name="T29" fmla="*/ 3798 h 5160"/>
                  <a:gd name="T30" fmla="*/ 460 w 3227"/>
                  <a:gd name="T31" fmla="*/ 4063 h 5160"/>
                  <a:gd name="T32" fmla="*/ 365 w 3227"/>
                  <a:gd name="T33" fmla="*/ 4319 h 5160"/>
                  <a:gd name="T34" fmla="*/ 270 w 3227"/>
                  <a:gd name="T35" fmla="*/ 4561 h 5160"/>
                  <a:gd name="T36" fmla="*/ 178 w 3227"/>
                  <a:gd name="T37" fmla="*/ 4785 h 5160"/>
                  <a:gd name="T38" fmla="*/ 87 w 3227"/>
                  <a:gd name="T39" fmla="*/ 4985 h 5160"/>
                  <a:gd name="T40" fmla="*/ 22 w 3227"/>
                  <a:gd name="T41" fmla="*/ 5119 h 5160"/>
                  <a:gd name="T42" fmla="*/ 0 w 3227"/>
                  <a:gd name="T43" fmla="*/ 5160 h 5160"/>
                  <a:gd name="T44" fmla="*/ 565 w 3227"/>
                  <a:gd name="T45" fmla="*/ 4246 h 5160"/>
                  <a:gd name="T46" fmla="*/ 1067 w 3227"/>
                  <a:gd name="T47" fmla="*/ 3426 h 5160"/>
                  <a:gd name="T48" fmla="*/ 1429 w 3227"/>
                  <a:gd name="T49" fmla="*/ 2828 h 5160"/>
                  <a:gd name="T50" fmla="*/ 1536 w 3227"/>
                  <a:gd name="T51" fmla="*/ 2649 h 5160"/>
                  <a:gd name="T52" fmla="*/ 1727 w 3227"/>
                  <a:gd name="T53" fmla="*/ 2332 h 5160"/>
                  <a:gd name="T54" fmla="*/ 1952 w 3227"/>
                  <a:gd name="T55" fmla="*/ 1971 h 5160"/>
                  <a:gd name="T56" fmla="*/ 2196 w 3227"/>
                  <a:gd name="T57" fmla="*/ 1586 h 5160"/>
                  <a:gd name="T58" fmla="*/ 2687 w 3227"/>
                  <a:gd name="T59" fmla="*/ 826 h 5160"/>
                  <a:gd name="T60" fmla="*/ 3091 w 3227"/>
                  <a:gd name="T61" fmla="*/ 207 h 5160"/>
                  <a:gd name="T62" fmla="*/ 2597 w 3227"/>
                  <a:gd name="T63" fmla="*/ 0 h 5160"/>
                  <a:gd name="T64" fmla="*/ 2533 w 3227"/>
                  <a:gd name="T65" fmla="*/ 16 h 5160"/>
                  <a:gd name="T66" fmla="*/ 2416 w 3227"/>
                  <a:gd name="T67" fmla="*/ 49 h 5160"/>
                  <a:gd name="T68" fmla="*/ 2343 w 3227"/>
                  <a:gd name="T69" fmla="*/ 75 h 5160"/>
                  <a:gd name="T70" fmla="*/ 2302 w 3227"/>
                  <a:gd name="T71" fmla="*/ 93 h 5160"/>
                  <a:gd name="T72" fmla="*/ 2270 w 3227"/>
                  <a:gd name="T73" fmla="*/ 111 h 5160"/>
                  <a:gd name="T74" fmla="*/ 2248 w 3227"/>
                  <a:gd name="T75" fmla="*/ 129 h 5160"/>
                  <a:gd name="T76" fmla="*/ 2240 w 3227"/>
                  <a:gd name="T77" fmla="*/ 139 h 5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227" h="5160">
                    <a:moveTo>
                      <a:pt x="2240" y="139"/>
                    </a:moveTo>
                    <a:lnTo>
                      <a:pt x="2240" y="139"/>
                    </a:lnTo>
                    <a:lnTo>
                      <a:pt x="2203" y="192"/>
                    </a:lnTo>
                    <a:lnTo>
                      <a:pt x="2106" y="338"/>
                    </a:lnTo>
                    <a:lnTo>
                      <a:pt x="1966" y="552"/>
                    </a:lnTo>
                    <a:lnTo>
                      <a:pt x="1884" y="675"/>
                    </a:lnTo>
                    <a:lnTo>
                      <a:pt x="1799" y="806"/>
                    </a:lnTo>
                    <a:lnTo>
                      <a:pt x="1713" y="941"/>
                    </a:lnTo>
                    <a:lnTo>
                      <a:pt x="1627" y="1076"/>
                    </a:lnTo>
                    <a:lnTo>
                      <a:pt x="1543" y="1210"/>
                    </a:lnTo>
                    <a:lnTo>
                      <a:pt x="1465" y="1338"/>
                    </a:lnTo>
                    <a:lnTo>
                      <a:pt x="1394" y="1458"/>
                    </a:lnTo>
                    <a:lnTo>
                      <a:pt x="1361" y="1515"/>
                    </a:lnTo>
                    <a:lnTo>
                      <a:pt x="1332" y="1567"/>
                    </a:lnTo>
                    <a:lnTo>
                      <a:pt x="1306" y="1616"/>
                    </a:lnTo>
                    <a:lnTo>
                      <a:pt x="1282" y="1661"/>
                    </a:lnTo>
                    <a:lnTo>
                      <a:pt x="1262" y="1701"/>
                    </a:lnTo>
                    <a:lnTo>
                      <a:pt x="1246" y="1737"/>
                    </a:lnTo>
                    <a:lnTo>
                      <a:pt x="1246" y="1737"/>
                    </a:lnTo>
                    <a:lnTo>
                      <a:pt x="1231" y="1775"/>
                    </a:lnTo>
                    <a:lnTo>
                      <a:pt x="1212" y="1824"/>
                    </a:lnTo>
                    <a:lnTo>
                      <a:pt x="1192" y="1883"/>
                    </a:lnTo>
                    <a:lnTo>
                      <a:pt x="1168" y="1950"/>
                    </a:lnTo>
                    <a:lnTo>
                      <a:pt x="1114" y="2111"/>
                    </a:lnTo>
                    <a:lnTo>
                      <a:pt x="1051" y="2302"/>
                    </a:lnTo>
                    <a:lnTo>
                      <a:pt x="905" y="2752"/>
                    </a:lnTo>
                    <a:lnTo>
                      <a:pt x="822" y="3003"/>
                    </a:lnTo>
                    <a:lnTo>
                      <a:pt x="736" y="3264"/>
                    </a:lnTo>
                    <a:lnTo>
                      <a:pt x="646" y="3530"/>
                    </a:lnTo>
                    <a:lnTo>
                      <a:pt x="553" y="3798"/>
                    </a:lnTo>
                    <a:lnTo>
                      <a:pt x="507" y="3931"/>
                    </a:lnTo>
                    <a:lnTo>
                      <a:pt x="460" y="4063"/>
                    </a:lnTo>
                    <a:lnTo>
                      <a:pt x="412" y="4193"/>
                    </a:lnTo>
                    <a:lnTo>
                      <a:pt x="365" y="4319"/>
                    </a:lnTo>
                    <a:lnTo>
                      <a:pt x="317" y="4442"/>
                    </a:lnTo>
                    <a:lnTo>
                      <a:pt x="270" y="4561"/>
                    </a:lnTo>
                    <a:lnTo>
                      <a:pt x="224" y="4675"/>
                    </a:lnTo>
                    <a:lnTo>
                      <a:pt x="178" y="4785"/>
                    </a:lnTo>
                    <a:lnTo>
                      <a:pt x="132" y="4888"/>
                    </a:lnTo>
                    <a:lnTo>
                      <a:pt x="87" y="4985"/>
                    </a:lnTo>
                    <a:lnTo>
                      <a:pt x="44" y="5077"/>
                    </a:lnTo>
                    <a:lnTo>
                      <a:pt x="22" y="5119"/>
                    </a:lnTo>
                    <a:lnTo>
                      <a:pt x="0" y="5160"/>
                    </a:lnTo>
                    <a:lnTo>
                      <a:pt x="0" y="5160"/>
                    </a:lnTo>
                    <a:lnTo>
                      <a:pt x="164" y="4895"/>
                    </a:lnTo>
                    <a:lnTo>
                      <a:pt x="565" y="4246"/>
                    </a:lnTo>
                    <a:lnTo>
                      <a:pt x="812" y="3844"/>
                    </a:lnTo>
                    <a:lnTo>
                      <a:pt x="1067" y="3426"/>
                    </a:lnTo>
                    <a:lnTo>
                      <a:pt x="1315" y="3019"/>
                    </a:lnTo>
                    <a:lnTo>
                      <a:pt x="1429" y="2828"/>
                    </a:lnTo>
                    <a:lnTo>
                      <a:pt x="1536" y="2649"/>
                    </a:lnTo>
                    <a:lnTo>
                      <a:pt x="1536" y="2649"/>
                    </a:lnTo>
                    <a:lnTo>
                      <a:pt x="1626" y="2497"/>
                    </a:lnTo>
                    <a:lnTo>
                      <a:pt x="1727" y="2332"/>
                    </a:lnTo>
                    <a:lnTo>
                      <a:pt x="1836" y="2156"/>
                    </a:lnTo>
                    <a:lnTo>
                      <a:pt x="1952" y="1971"/>
                    </a:lnTo>
                    <a:lnTo>
                      <a:pt x="2073" y="1781"/>
                    </a:lnTo>
                    <a:lnTo>
                      <a:pt x="2196" y="1586"/>
                    </a:lnTo>
                    <a:lnTo>
                      <a:pt x="2445" y="1199"/>
                    </a:lnTo>
                    <a:lnTo>
                      <a:pt x="2687" y="826"/>
                    </a:lnTo>
                    <a:lnTo>
                      <a:pt x="2906" y="489"/>
                    </a:lnTo>
                    <a:lnTo>
                      <a:pt x="3091" y="207"/>
                    </a:lnTo>
                    <a:lnTo>
                      <a:pt x="3227" y="0"/>
                    </a:lnTo>
                    <a:lnTo>
                      <a:pt x="2597" y="0"/>
                    </a:lnTo>
                    <a:lnTo>
                      <a:pt x="2597" y="0"/>
                    </a:lnTo>
                    <a:lnTo>
                      <a:pt x="2533" y="16"/>
                    </a:lnTo>
                    <a:lnTo>
                      <a:pt x="2472" y="32"/>
                    </a:lnTo>
                    <a:lnTo>
                      <a:pt x="2416" y="49"/>
                    </a:lnTo>
                    <a:lnTo>
                      <a:pt x="2365" y="66"/>
                    </a:lnTo>
                    <a:lnTo>
                      <a:pt x="2343" y="75"/>
                    </a:lnTo>
                    <a:lnTo>
                      <a:pt x="2321" y="85"/>
                    </a:lnTo>
                    <a:lnTo>
                      <a:pt x="2302" y="93"/>
                    </a:lnTo>
                    <a:lnTo>
                      <a:pt x="2285" y="102"/>
                    </a:lnTo>
                    <a:lnTo>
                      <a:pt x="2270" y="111"/>
                    </a:lnTo>
                    <a:lnTo>
                      <a:pt x="2258" y="121"/>
                    </a:lnTo>
                    <a:lnTo>
                      <a:pt x="2248" y="129"/>
                    </a:lnTo>
                    <a:lnTo>
                      <a:pt x="2240" y="139"/>
                    </a:lnTo>
                    <a:lnTo>
                      <a:pt x="2240" y="139"/>
                    </a:lnTo>
                    <a:close/>
                  </a:path>
                </a:pathLst>
              </a:custGeom>
              <a:solidFill>
                <a:srgbClr val="4E8F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a:ea typeface="+mn-ea"/>
                  <a:cs typeface="+mn-cs"/>
                </a:endParaRPr>
              </a:p>
            </p:txBody>
          </p:sp>
          <p:sp>
            <p:nvSpPr>
              <p:cNvPr id="89" name="Freeform 19">
                <a:extLst>
                  <a:ext uri="{FF2B5EF4-FFF2-40B4-BE49-F238E27FC236}">
                    <a16:creationId xmlns:a16="http://schemas.microsoft.com/office/drawing/2014/main" id="{66D9F553-8C95-0D4E-8E79-1A08BA266FF9}"/>
                  </a:ext>
                </a:extLst>
              </p:cNvPr>
              <p:cNvSpPr>
                <a:spLocks/>
              </p:cNvSpPr>
              <p:nvPr/>
            </p:nvSpPr>
            <p:spPr bwMode="auto">
              <a:xfrm>
                <a:off x="4617079" y="2881292"/>
                <a:ext cx="497293" cy="533281"/>
              </a:xfrm>
              <a:custGeom>
                <a:avLst/>
                <a:gdLst>
                  <a:gd name="T0" fmla="*/ 1824 w 1824"/>
                  <a:gd name="T1" fmla="*/ 0 h 1950"/>
                  <a:gd name="T2" fmla="*/ 1144 w 1824"/>
                  <a:gd name="T3" fmla="*/ 0 h 1950"/>
                  <a:gd name="T4" fmla="*/ 0 w 1824"/>
                  <a:gd name="T5" fmla="*/ 1950 h 1950"/>
                  <a:gd name="T6" fmla="*/ 1824 w 1824"/>
                  <a:gd name="T7" fmla="*/ 0 h 1950"/>
                </a:gdLst>
                <a:ahLst/>
                <a:cxnLst>
                  <a:cxn ang="0">
                    <a:pos x="T0" y="T1"/>
                  </a:cxn>
                  <a:cxn ang="0">
                    <a:pos x="T2" y="T3"/>
                  </a:cxn>
                  <a:cxn ang="0">
                    <a:pos x="T4" y="T5"/>
                  </a:cxn>
                  <a:cxn ang="0">
                    <a:pos x="T6" y="T7"/>
                  </a:cxn>
                </a:cxnLst>
                <a:rect l="0" t="0" r="r" b="b"/>
                <a:pathLst>
                  <a:path w="1824" h="1950">
                    <a:moveTo>
                      <a:pt x="1824" y="0"/>
                    </a:moveTo>
                    <a:lnTo>
                      <a:pt x="1144" y="0"/>
                    </a:lnTo>
                    <a:lnTo>
                      <a:pt x="0" y="1950"/>
                    </a:lnTo>
                    <a:lnTo>
                      <a:pt x="1824" y="0"/>
                    </a:lnTo>
                    <a:close/>
                  </a:path>
                </a:pathLst>
              </a:custGeom>
              <a:solidFill>
                <a:srgbClr val="4E8F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a:ea typeface="+mn-ea"/>
                  <a:cs typeface="+mn-cs"/>
                </a:endParaRPr>
              </a:p>
            </p:txBody>
          </p:sp>
          <p:sp>
            <p:nvSpPr>
              <p:cNvPr id="90" name="Freeform 20">
                <a:extLst>
                  <a:ext uri="{FF2B5EF4-FFF2-40B4-BE49-F238E27FC236}">
                    <a16:creationId xmlns:a16="http://schemas.microsoft.com/office/drawing/2014/main" id="{DBE3FC11-F252-4541-9752-9E82F52F7493}"/>
                  </a:ext>
                </a:extLst>
              </p:cNvPr>
              <p:cNvSpPr>
                <a:spLocks/>
              </p:cNvSpPr>
              <p:nvPr/>
            </p:nvSpPr>
            <p:spPr bwMode="auto">
              <a:xfrm>
                <a:off x="2202591" y="4356812"/>
                <a:ext cx="482571" cy="680506"/>
              </a:xfrm>
              <a:custGeom>
                <a:avLst/>
                <a:gdLst>
                  <a:gd name="T0" fmla="*/ 0 w 1774"/>
                  <a:gd name="T1" fmla="*/ 0 h 2492"/>
                  <a:gd name="T2" fmla="*/ 0 w 1774"/>
                  <a:gd name="T3" fmla="*/ 37 h 2492"/>
                  <a:gd name="T4" fmla="*/ 75 w 1774"/>
                  <a:gd name="T5" fmla="*/ 428 h 2492"/>
                  <a:gd name="T6" fmla="*/ 466 w 1774"/>
                  <a:gd name="T7" fmla="*/ 541 h 2492"/>
                  <a:gd name="T8" fmla="*/ 1774 w 1774"/>
                  <a:gd name="T9" fmla="*/ 2492 h 2492"/>
                  <a:gd name="T10" fmla="*/ 743 w 1774"/>
                  <a:gd name="T11" fmla="*/ 37 h 2492"/>
                  <a:gd name="T12" fmla="*/ 0 w 1774"/>
                  <a:gd name="T13" fmla="*/ 0 h 2492"/>
                </a:gdLst>
                <a:ahLst/>
                <a:cxnLst>
                  <a:cxn ang="0">
                    <a:pos x="T0" y="T1"/>
                  </a:cxn>
                  <a:cxn ang="0">
                    <a:pos x="T2" y="T3"/>
                  </a:cxn>
                  <a:cxn ang="0">
                    <a:pos x="T4" y="T5"/>
                  </a:cxn>
                  <a:cxn ang="0">
                    <a:pos x="T6" y="T7"/>
                  </a:cxn>
                  <a:cxn ang="0">
                    <a:pos x="T8" y="T9"/>
                  </a:cxn>
                  <a:cxn ang="0">
                    <a:pos x="T10" y="T11"/>
                  </a:cxn>
                  <a:cxn ang="0">
                    <a:pos x="T12" y="T13"/>
                  </a:cxn>
                </a:cxnLst>
                <a:rect l="0" t="0" r="r" b="b"/>
                <a:pathLst>
                  <a:path w="1774" h="2492">
                    <a:moveTo>
                      <a:pt x="0" y="0"/>
                    </a:moveTo>
                    <a:lnTo>
                      <a:pt x="0" y="37"/>
                    </a:lnTo>
                    <a:lnTo>
                      <a:pt x="75" y="428"/>
                    </a:lnTo>
                    <a:lnTo>
                      <a:pt x="466" y="541"/>
                    </a:lnTo>
                    <a:lnTo>
                      <a:pt x="1774" y="2492"/>
                    </a:lnTo>
                    <a:lnTo>
                      <a:pt x="743" y="37"/>
                    </a:lnTo>
                    <a:lnTo>
                      <a:pt x="0" y="0"/>
                    </a:lnTo>
                    <a:close/>
                  </a:path>
                </a:pathLst>
              </a:custGeom>
              <a:solidFill>
                <a:srgbClr val="4E8FC5"/>
              </a:solidFill>
              <a:ln w="9525">
                <a:solidFill>
                  <a:srgbClr val="4E8FC5"/>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a:ea typeface="+mn-ea"/>
                  <a:cs typeface="+mn-cs"/>
                </a:endParaRPr>
              </a:p>
            </p:txBody>
          </p:sp>
          <p:sp>
            <p:nvSpPr>
              <p:cNvPr id="91" name="Freeform 21">
                <a:extLst>
                  <a:ext uri="{FF2B5EF4-FFF2-40B4-BE49-F238E27FC236}">
                    <a16:creationId xmlns:a16="http://schemas.microsoft.com/office/drawing/2014/main" id="{D97A2C66-628D-A242-BB4A-85F43B03FDD4}"/>
                  </a:ext>
                </a:extLst>
              </p:cNvPr>
              <p:cNvSpPr>
                <a:spLocks/>
              </p:cNvSpPr>
              <p:nvPr/>
            </p:nvSpPr>
            <p:spPr bwMode="auto">
              <a:xfrm>
                <a:off x="2802942" y="4468049"/>
                <a:ext cx="397508" cy="1614566"/>
              </a:xfrm>
              <a:custGeom>
                <a:avLst/>
                <a:gdLst>
                  <a:gd name="T0" fmla="*/ 0 w 1459"/>
                  <a:gd name="T1" fmla="*/ 0 h 5927"/>
                  <a:gd name="T2" fmla="*/ 868 w 1459"/>
                  <a:gd name="T3" fmla="*/ 2454 h 5927"/>
                  <a:gd name="T4" fmla="*/ 138 w 1459"/>
                  <a:gd name="T5" fmla="*/ 3623 h 5927"/>
                  <a:gd name="T6" fmla="*/ 742 w 1459"/>
                  <a:gd name="T7" fmla="*/ 5927 h 5927"/>
                  <a:gd name="T8" fmla="*/ 742 w 1459"/>
                  <a:gd name="T9" fmla="*/ 4756 h 5927"/>
                  <a:gd name="T10" fmla="*/ 1459 w 1459"/>
                  <a:gd name="T11" fmla="*/ 2780 h 5927"/>
                  <a:gd name="T12" fmla="*/ 1346 w 1459"/>
                  <a:gd name="T13" fmla="*/ 1459 h 5927"/>
                  <a:gd name="T14" fmla="*/ 0 w 1459"/>
                  <a:gd name="T15" fmla="*/ 0 h 59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59" h="5927">
                    <a:moveTo>
                      <a:pt x="0" y="0"/>
                    </a:moveTo>
                    <a:lnTo>
                      <a:pt x="868" y="2454"/>
                    </a:lnTo>
                    <a:lnTo>
                      <a:pt x="138" y="3623"/>
                    </a:lnTo>
                    <a:lnTo>
                      <a:pt x="742" y="5927"/>
                    </a:lnTo>
                    <a:lnTo>
                      <a:pt x="742" y="4756"/>
                    </a:lnTo>
                    <a:lnTo>
                      <a:pt x="1459" y="2780"/>
                    </a:lnTo>
                    <a:lnTo>
                      <a:pt x="1346" y="1459"/>
                    </a:lnTo>
                    <a:lnTo>
                      <a:pt x="0" y="0"/>
                    </a:lnTo>
                    <a:close/>
                  </a:path>
                </a:pathLst>
              </a:custGeom>
              <a:solidFill>
                <a:srgbClr val="4E8FC5"/>
              </a:solidFill>
              <a:ln w="28575">
                <a:solidFill>
                  <a:srgbClr val="4E8FC5"/>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a:ea typeface="+mn-ea"/>
                  <a:cs typeface="+mn-cs"/>
                </a:endParaRPr>
              </a:p>
            </p:txBody>
          </p:sp>
          <p:sp>
            <p:nvSpPr>
              <p:cNvPr id="92" name="Freeform 22">
                <a:extLst>
                  <a:ext uri="{FF2B5EF4-FFF2-40B4-BE49-F238E27FC236}">
                    <a16:creationId xmlns:a16="http://schemas.microsoft.com/office/drawing/2014/main" id="{C616FE4B-6125-4E4C-8B66-7E17BE1EC843}"/>
                  </a:ext>
                </a:extLst>
              </p:cNvPr>
              <p:cNvSpPr>
                <a:spLocks/>
              </p:cNvSpPr>
              <p:nvPr/>
            </p:nvSpPr>
            <p:spPr bwMode="auto">
              <a:xfrm>
                <a:off x="3447460" y="4078721"/>
                <a:ext cx="356611" cy="999494"/>
              </a:xfrm>
              <a:custGeom>
                <a:avLst/>
                <a:gdLst>
                  <a:gd name="T0" fmla="*/ 0 w 1308"/>
                  <a:gd name="T1" fmla="*/ 0 h 3664"/>
                  <a:gd name="T2" fmla="*/ 1205 w 1308"/>
                  <a:gd name="T3" fmla="*/ 3664 h 3664"/>
                  <a:gd name="T4" fmla="*/ 1208 w 1308"/>
                  <a:gd name="T5" fmla="*/ 3661 h 3664"/>
                  <a:gd name="T6" fmla="*/ 881 w 1308"/>
                  <a:gd name="T7" fmla="*/ 1497 h 3664"/>
                  <a:gd name="T8" fmla="*/ 1208 w 1308"/>
                  <a:gd name="T9" fmla="*/ 2605 h 3664"/>
                  <a:gd name="T10" fmla="*/ 1308 w 1308"/>
                  <a:gd name="T11" fmla="*/ 2367 h 3664"/>
                  <a:gd name="T12" fmla="*/ 1146 w 1308"/>
                  <a:gd name="T13" fmla="*/ 1094 h 3664"/>
                  <a:gd name="T14" fmla="*/ 0 w 1308"/>
                  <a:gd name="T15" fmla="*/ 0 h 36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08" h="3664">
                    <a:moveTo>
                      <a:pt x="0" y="0"/>
                    </a:moveTo>
                    <a:lnTo>
                      <a:pt x="1205" y="3664"/>
                    </a:lnTo>
                    <a:lnTo>
                      <a:pt x="1208" y="3661"/>
                    </a:lnTo>
                    <a:lnTo>
                      <a:pt x="881" y="1497"/>
                    </a:lnTo>
                    <a:lnTo>
                      <a:pt x="1208" y="2605"/>
                    </a:lnTo>
                    <a:lnTo>
                      <a:pt x="1308" y="2367"/>
                    </a:lnTo>
                    <a:lnTo>
                      <a:pt x="1146" y="1094"/>
                    </a:lnTo>
                    <a:lnTo>
                      <a:pt x="0" y="0"/>
                    </a:lnTo>
                    <a:close/>
                  </a:path>
                </a:pathLst>
              </a:custGeom>
              <a:solidFill>
                <a:srgbClr val="4E8F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28" name="Rectangle 27"/>
            <p:cNvSpPr/>
            <p:nvPr/>
          </p:nvSpPr>
          <p:spPr>
            <a:xfrm>
              <a:off x="3287176" y="4098773"/>
              <a:ext cx="902811" cy="95410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800" b="0" i="0" u="none" strike="noStrike" kern="1200" cap="none" spc="0" normalizeH="0" baseline="0" noProof="0" dirty="0">
                  <a:ln>
                    <a:noFill/>
                  </a:ln>
                  <a:solidFill>
                    <a:prstClr val="white"/>
                  </a:solidFill>
                  <a:effectLst/>
                  <a:uLnTx/>
                  <a:uFillTx/>
                  <a:latin typeface="Heiti TC Medium" pitchFamily="2" charset="-128"/>
                  <a:ea typeface="Heiti TC Medium" pitchFamily="2" charset="-128"/>
                  <a:cs typeface="+mn-cs"/>
                </a:rPr>
                <a:t>计算</a:t>
              </a:r>
              <a:endParaRPr kumimoji="0" lang="en-US" altLang="zh-TW" sz="2800" b="0" i="0" u="none" strike="noStrike" kern="1200" cap="none" spc="0" normalizeH="0" baseline="0" noProof="0" dirty="0">
                <a:ln>
                  <a:noFill/>
                </a:ln>
                <a:solidFill>
                  <a:prstClr val="white"/>
                </a:solidFill>
                <a:effectLst/>
                <a:uLnTx/>
                <a:uFillTx/>
                <a:latin typeface="Heiti TC Medium" pitchFamily="2" charset="-128"/>
                <a:ea typeface="Heiti TC Medium" pitchFamily="2"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800" b="0" i="0" u="none" strike="noStrike" kern="1200" cap="none" spc="0" normalizeH="0" baseline="0" noProof="0" dirty="0">
                  <a:ln>
                    <a:noFill/>
                  </a:ln>
                  <a:solidFill>
                    <a:prstClr val="white"/>
                  </a:solidFill>
                  <a:effectLst/>
                  <a:uLnTx/>
                  <a:uFillTx/>
                  <a:latin typeface="Heiti TC Medium" pitchFamily="2" charset="-128"/>
                  <a:ea typeface="Heiti TC Medium" pitchFamily="2" charset="-128"/>
                  <a:cs typeface="+mn-cs"/>
                </a:rPr>
                <a:t>服务</a:t>
              </a:r>
              <a:endParaRPr kumimoji="0" lang="fr-FR" sz="2800" b="0" i="0" u="none" strike="noStrike" kern="1200" cap="none" spc="0" normalizeH="0" baseline="0" noProof="0" dirty="0">
                <a:ln>
                  <a:noFill/>
                </a:ln>
                <a:solidFill>
                  <a:prstClr val="white"/>
                </a:solidFill>
                <a:effectLst/>
                <a:uLnTx/>
                <a:uFillTx/>
                <a:latin typeface="Heiti TC Medium" pitchFamily="2" charset="-128"/>
                <a:ea typeface="Heiti TC Medium" pitchFamily="2" charset="-128"/>
                <a:cs typeface="+mn-cs"/>
              </a:endParaRPr>
            </a:p>
          </p:txBody>
        </p:sp>
        <p:sp>
          <p:nvSpPr>
            <p:cNvPr id="29" name="Rectangle 28"/>
            <p:cNvSpPr/>
            <p:nvPr/>
          </p:nvSpPr>
          <p:spPr>
            <a:xfrm>
              <a:off x="4545874" y="3024678"/>
              <a:ext cx="1980029" cy="5232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800" b="0" i="0" u="none" strike="noStrike" kern="1200" cap="none" spc="0" normalizeH="0" baseline="0" noProof="0" dirty="0">
                  <a:ln>
                    <a:noFill/>
                  </a:ln>
                  <a:solidFill>
                    <a:prstClr val="white"/>
                  </a:solidFill>
                  <a:effectLst/>
                  <a:uLnTx/>
                  <a:uFillTx/>
                  <a:latin typeface="Heiti TC Medium" pitchFamily="2" charset="-128"/>
                  <a:ea typeface="Heiti TC Medium" pitchFamily="2" charset="-128"/>
                  <a:cs typeface="+mn-cs"/>
                </a:rPr>
                <a:t>密码经济学</a:t>
              </a:r>
              <a:endParaRPr kumimoji="0" lang="fr-FR" sz="2800" b="0" i="0" u="none" strike="noStrike" kern="1200" cap="none" spc="0" normalizeH="0" baseline="0" noProof="0" dirty="0">
                <a:ln>
                  <a:noFill/>
                </a:ln>
                <a:solidFill>
                  <a:prstClr val="white"/>
                </a:solidFill>
                <a:effectLst/>
                <a:uLnTx/>
                <a:uFillTx/>
                <a:latin typeface="Heiti TC Medium" pitchFamily="2" charset="-128"/>
                <a:ea typeface="Heiti TC Medium" pitchFamily="2" charset="-128"/>
                <a:cs typeface="+mn-cs"/>
              </a:endParaRPr>
            </a:p>
          </p:txBody>
        </p:sp>
        <p:sp>
          <p:nvSpPr>
            <p:cNvPr id="30" name="Rectangle 29"/>
            <p:cNvSpPr/>
            <p:nvPr/>
          </p:nvSpPr>
          <p:spPr>
            <a:xfrm>
              <a:off x="5538645" y="4185503"/>
              <a:ext cx="902811" cy="95410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800" b="0" i="0" u="none" strike="noStrike" kern="1200" cap="none" spc="0" normalizeH="0" baseline="0" noProof="0" dirty="0">
                  <a:ln>
                    <a:noFill/>
                  </a:ln>
                  <a:solidFill>
                    <a:prstClr val="white"/>
                  </a:solidFill>
                  <a:effectLst/>
                  <a:uLnTx/>
                  <a:uFillTx/>
                  <a:latin typeface="Heiti TC Medium" pitchFamily="2" charset="-128"/>
                  <a:ea typeface="Heiti TC Medium" pitchFamily="2" charset="-128"/>
                  <a:cs typeface="+mn-cs"/>
                </a:rPr>
                <a:t>通信</a:t>
              </a:r>
              <a:endParaRPr kumimoji="0" lang="en-US" altLang="zh-TW" sz="2800" b="0" i="0" u="none" strike="noStrike" kern="1200" cap="none" spc="0" normalizeH="0" baseline="0" noProof="0" dirty="0">
                <a:ln>
                  <a:noFill/>
                </a:ln>
                <a:solidFill>
                  <a:prstClr val="white"/>
                </a:solidFill>
                <a:effectLst/>
                <a:uLnTx/>
                <a:uFillTx/>
                <a:latin typeface="Heiti TC Medium" pitchFamily="2" charset="-128"/>
                <a:ea typeface="Heiti TC Medium" pitchFamily="2"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800" b="0" i="0" u="none" strike="noStrike" kern="1200" cap="none" spc="0" normalizeH="0" baseline="0" noProof="0" dirty="0">
                  <a:ln>
                    <a:noFill/>
                  </a:ln>
                  <a:solidFill>
                    <a:prstClr val="white"/>
                  </a:solidFill>
                  <a:effectLst/>
                  <a:uLnTx/>
                  <a:uFillTx/>
                  <a:latin typeface="Heiti TC Medium" pitchFamily="2" charset="-128"/>
                  <a:ea typeface="Heiti TC Medium" pitchFamily="2" charset="-128"/>
                  <a:cs typeface="+mn-cs"/>
                </a:rPr>
                <a:t>基础</a:t>
              </a:r>
              <a:endParaRPr kumimoji="0" lang="fr-FR" sz="2800" b="0" i="0" u="none" strike="noStrike" kern="1200" cap="none" spc="0" normalizeH="0" baseline="0" noProof="0" dirty="0">
                <a:ln>
                  <a:noFill/>
                </a:ln>
                <a:solidFill>
                  <a:prstClr val="white"/>
                </a:solidFill>
                <a:effectLst/>
                <a:uLnTx/>
                <a:uFillTx/>
                <a:latin typeface="Heiti TC Medium" pitchFamily="2" charset="-128"/>
                <a:ea typeface="Heiti TC Medium" pitchFamily="2" charset="-128"/>
                <a:cs typeface="+mn-cs"/>
              </a:endParaRPr>
            </a:p>
          </p:txBody>
        </p:sp>
        <p:grpSp>
          <p:nvGrpSpPr>
            <p:cNvPr id="36" name="Group 35">
              <a:extLst>
                <a:ext uri="{FF2B5EF4-FFF2-40B4-BE49-F238E27FC236}">
                  <a16:creationId xmlns:a16="http://schemas.microsoft.com/office/drawing/2014/main" id="{4E7A5AC4-EF7E-294E-BF1C-4D713BE21F81}"/>
                </a:ext>
              </a:extLst>
            </p:cNvPr>
            <p:cNvGrpSpPr/>
            <p:nvPr/>
          </p:nvGrpSpPr>
          <p:grpSpPr>
            <a:xfrm>
              <a:off x="4267773" y="1063864"/>
              <a:ext cx="3070522" cy="1800319"/>
              <a:chOff x="522872" y="967719"/>
              <a:chExt cx="2717113" cy="2062433"/>
            </a:xfrm>
          </p:grpSpPr>
          <p:sp>
            <p:nvSpPr>
              <p:cNvPr id="4" name="Rectangle 3"/>
              <p:cNvSpPr/>
              <p:nvPr/>
            </p:nvSpPr>
            <p:spPr>
              <a:xfrm>
                <a:off x="1210592" y="967719"/>
                <a:ext cx="1388996" cy="42310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rgbClr val="FF0000"/>
                    </a:solidFill>
                    <a:effectLst/>
                    <a:uLnTx/>
                    <a:uFillTx/>
                    <a:latin typeface="Calibri"/>
                    <a:ea typeface="新細明體" panose="02020500000000000000" pitchFamily="18" charset="-120"/>
                    <a:cs typeface="+mn-cs"/>
                  </a:rPr>
                  <a:t>加密数字标签</a:t>
                </a:r>
                <a:endParaRPr kumimoji="0" lang="en-US" altLang="zh-TW" sz="1800" b="0" i="0" u="none" strike="noStrike" kern="1200" cap="none" spc="0" normalizeH="0" baseline="0" noProof="0" dirty="0">
                  <a:ln>
                    <a:noFill/>
                  </a:ln>
                  <a:solidFill>
                    <a:srgbClr val="FF0000"/>
                  </a:solidFill>
                  <a:effectLst/>
                  <a:uLnTx/>
                  <a:uFillTx/>
                  <a:latin typeface="Calibri"/>
                  <a:ea typeface="新細明體" panose="02020500000000000000" pitchFamily="18" charset="-120"/>
                  <a:cs typeface="+mn-cs"/>
                </a:endParaRPr>
              </a:p>
            </p:txBody>
          </p:sp>
          <p:grpSp>
            <p:nvGrpSpPr>
              <p:cNvPr id="32" name="Group 31">
                <a:extLst>
                  <a:ext uri="{FF2B5EF4-FFF2-40B4-BE49-F238E27FC236}">
                    <a16:creationId xmlns:a16="http://schemas.microsoft.com/office/drawing/2014/main" id="{01CAAC76-B9DF-774C-9CBE-DF2AF63D8F43}"/>
                  </a:ext>
                </a:extLst>
              </p:cNvPr>
              <p:cNvGrpSpPr/>
              <p:nvPr/>
            </p:nvGrpSpPr>
            <p:grpSpPr>
              <a:xfrm>
                <a:off x="522872" y="1426308"/>
                <a:ext cx="2717113" cy="1603844"/>
                <a:chOff x="837650" y="1399805"/>
                <a:chExt cx="1848683" cy="1072532"/>
              </a:xfrm>
            </p:grpSpPr>
            <p:sp>
              <p:nvSpPr>
                <p:cNvPr id="27" name="Triangle 26">
                  <a:extLst>
                    <a:ext uri="{FF2B5EF4-FFF2-40B4-BE49-F238E27FC236}">
                      <a16:creationId xmlns:a16="http://schemas.microsoft.com/office/drawing/2014/main" id="{274B1D0F-AFF5-C548-A8C7-4BB38488A7CE}"/>
                    </a:ext>
                  </a:extLst>
                </p:cNvPr>
                <p:cNvSpPr/>
                <p:nvPr/>
              </p:nvSpPr>
              <p:spPr>
                <a:xfrm rot="5400000">
                  <a:off x="764498" y="1484785"/>
                  <a:ext cx="1060704" cy="9144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vert="wordArtVert"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93" name="Triangle 92">
                  <a:extLst>
                    <a:ext uri="{FF2B5EF4-FFF2-40B4-BE49-F238E27FC236}">
                      <a16:creationId xmlns:a16="http://schemas.microsoft.com/office/drawing/2014/main" id="{DD7D9AF9-549E-9B4D-BDEB-D0FD02D3DFB3}"/>
                    </a:ext>
                  </a:extLst>
                </p:cNvPr>
                <p:cNvSpPr/>
                <p:nvPr/>
              </p:nvSpPr>
              <p:spPr>
                <a:xfrm rot="16200000">
                  <a:off x="1698781" y="1472957"/>
                  <a:ext cx="1060704" cy="9144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sp>
            <p:nvSpPr>
              <p:cNvPr id="6" name="Rectangle 5"/>
              <p:cNvSpPr/>
              <p:nvPr/>
            </p:nvSpPr>
            <p:spPr>
              <a:xfrm>
                <a:off x="668585" y="1775805"/>
                <a:ext cx="571940" cy="7404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white"/>
                    </a:solidFill>
                    <a:effectLst/>
                    <a:uLnTx/>
                    <a:uFillTx/>
                    <a:latin typeface="Calibri"/>
                    <a:ea typeface="新細明體" panose="02020500000000000000" pitchFamily="18" charset="-120"/>
                    <a:cs typeface="+mn-cs"/>
                  </a:rPr>
                  <a:t>智能</a:t>
                </a:r>
                <a:endParaRPr kumimoji="0" lang="en-US" altLang="zh-TW" sz="1800" b="0" i="0" u="none" strike="noStrike" kern="1200" cap="none" spc="0" normalizeH="0" baseline="0" noProof="0" dirty="0">
                  <a:ln>
                    <a:noFill/>
                  </a:ln>
                  <a:solidFill>
                    <a:prstClr val="white"/>
                  </a:solidFill>
                  <a:effectLst/>
                  <a:uLnTx/>
                  <a:uFillTx/>
                  <a:latin typeface="Calibri"/>
                  <a:ea typeface="新細明體" panose="02020500000000000000" pitchFamily="18" charset="-120"/>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white"/>
                    </a:solidFill>
                    <a:effectLst/>
                    <a:uLnTx/>
                    <a:uFillTx/>
                    <a:latin typeface="Calibri"/>
                    <a:ea typeface="新細明體" panose="02020500000000000000" pitchFamily="18" charset="-120"/>
                    <a:cs typeface="+mn-cs"/>
                  </a:rPr>
                  <a:t>合约</a:t>
                </a:r>
                <a:endParaRPr kumimoji="0" lang="fr-FR"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5" name="Rectangle 4"/>
              <p:cNvSpPr/>
              <p:nvPr/>
            </p:nvSpPr>
            <p:spPr>
              <a:xfrm>
                <a:off x="2476626" y="1813995"/>
                <a:ext cx="571940" cy="7404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white"/>
                    </a:solidFill>
                    <a:effectLst/>
                    <a:uLnTx/>
                    <a:uFillTx/>
                    <a:latin typeface="Calibri"/>
                    <a:ea typeface="新細明體" panose="02020500000000000000" pitchFamily="18" charset="-120"/>
                    <a:cs typeface="+mn-cs"/>
                  </a:rPr>
                  <a:t>逻辑</a:t>
                </a:r>
                <a:endParaRPr kumimoji="0" lang="en-US" altLang="zh-TW" sz="1800" b="0" i="0" u="none" strike="noStrike" kern="1200" cap="none" spc="0" normalizeH="0" baseline="0" noProof="0" dirty="0">
                  <a:ln>
                    <a:noFill/>
                  </a:ln>
                  <a:solidFill>
                    <a:prstClr val="white"/>
                  </a:solidFill>
                  <a:effectLst/>
                  <a:uLnTx/>
                  <a:uFillTx/>
                  <a:latin typeface="Calibri"/>
                  <a:ea typeface="新細明體" panose="02020500000000000000" pitchFamily="18" charset="-120"/>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white"/>
                    </a:solidFill>
                    <a:effectLst/>
                    <a:uLnTx/>
                    <a:uFillTx/>
                    <a:latin typeface="Calibri"/>
                    <a:ea typeface="新細明體" panose="02020500000000000000" pitchFamily="18" charset="-120"/>
                    <a:cs typeface="+mn-cs"/>
                  </a:rPr>
                  <a:t>模型</a:t>
                </a:r>
                <a:endParaRPr kumimoji="0" lang="fr-FR" sz="1800" b="0" i="0" u="none" strike="noStrike" kern="1200" cap="none" spc="0" normalizeH="0" baseline="0" noProof="0" dirty="0">
                  <a:ln>
                    <a:noFill/>
                  </a:ln>
                  <a:solidFill>
                    <a:prstClr val="white"/>
                  </a:solidFill>
                  <a:effectLst/>
                  <a:uLnTx/>
                  <a:uFillTx/>
                  <a:latin typeface="Calibri"/>
                  <a:ea typeface="+mn-ea"/>
                  <a:cs typeface="+mn-cs"/>
                </a:endParaRPr>
              </a:p>
            </p:txBody>
          </p:sp>
          <p:cxnSp>
            <p:nvCxnSpPr>
              <p:cNvPr id="35" name="Straight Arrow Connector 34">
                <a:extLst>
                  <a:ext uri="{FF2B5EF4-FFF2-40B4-BE49-F238E27FC236}">
                    <a16:creationId xmlns:a16="http://schemas.microsoft.com/office/drawing/2014/main" id="{BB9AA666-790C-9B41-9B94-BC41D642E147}"/>
                  </a:ext>
                </a:extLst>
              </p:cNvPr>
              <p:cNvCxnSpPr>
                <a:cxnSpLocks/>
                <a:stCxn id="4" idx="2"/>
                <a:endCxn id="27" idx="0"/>
              </p:cNvCxnSpPr>
              <p:nvPr/>
            </p:nvCxnSpPr>
            <p:spPr>
              <a:xfrm flipH="1">
                <a:off x="1866817" y="1390823"/>
                <a:ext cx="38273" cy="846251"/>
              </a:xfrm>
              <a:prstGeom prst="straightConnector1">
                <a:avLst/>
              </a:prstGeom>
              <a:ln>
                <a:headEnd type="none" w="lg" len="lg"/>
                <a:tailEnd type="stealth" w="lg" len="lg"/>
              </a:ln>
            </p:spPr>
            <p:style>
              <a:lnRef idx="1">
                <a:schemeClr val="accent1"/>
              </a:lnRef>
              <a:fillRef idx="0">
                <a:schemeClr val="accent1"/>
              </a:fillRef>
              <a:effectRef idx="0">
                <a:schemeClr val="accent1"/>
              </a:effectRef>
              <a:fontRef idx="minor">
                <a:schemeClr val="tx1"/>
              </a:fontRef>
            </p:style>
          </p:cxnSp>
        </p:grpSp>
        <p:sp>
          <p:nvSpPr>
            <p:cNvPr id="94" name="Flèche vers le bas 30">
              <a:extLst>
                <a:ext uri="{FF2B5EF4-FFF2-40B4-BE49-F238E27FC236}">
                  <a16:creationId xmlns:a16="http://schemas.microsoft.com/office/drawing/2014/main" id="{B3F4F964-A0D8-3B4E-BDA2-F03FD20834D6}"/>
                </a:ext>
              </a:extLst>
            </p:cNvPr>
            <p:cNvSpPr/>
            <p:nvPr/>
          </p:nvSpPr>
          <p:spPr>
            <a:xfrm flipV="1">
              <a:off x="8894745" y="2440738"/>
              <a:ext cx="936104" cy="395319"/>
            </a:xfrm>
            <a:prstGeom prst="downArrow">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a:ea typeface="+mn-ea"/>
                <a:cs typeface="+mn-cs"/>
              </a:endParaRPr>
            </a:p>
          </p:txBody>
        </p:sp>
        <p:grpSp>
          <p:nvGrpSpPr>
            <p:cNvPr id="95" name="Group 94">
              <a:extLst>
                <a:ext uri="{FF2B5EF4-FFF2-40B4-BE49-F238E27FC236}">
                  <a16:creationId xmlns:a16="http://schemas.microsoft.com/office/drawing/2014/main" id="{B65E2321-D96A-4A4D-B846-D3B73EA3C924}"/>
                </a:ext>
              </a:extLst>
            </p:cNvPr>
            <p:cNvGrpSpPr/>
            <p:nvPr/>
          </p:nvGrpSpPr>
          <p:grpSpPr>
            <a:xfrm>
              <a:off x="2337135" y="771049"/>
              <a:ext cx="957649" cy="530346"/>
              <a:chOff x="517891" y="1426308"/>
              <a:chExt cx="2829482" cy="1603844"/>
            </a:xfrm>
          </p:grpSpPr>
          <p:grpSp>
            <p:nvGrpSpPr>
              <p:cNvPr id="97" name="Group 96">
                <a:extLst>
                  <a:ext uri="{FF2B5EF4-FFF2-40B4-BE49-F238E27FC236}">
                    <a16:creationId xmlns:a16="http://schemas.microsoft.com/office/drawing/2014/main" id="{86B783FC-3E7C-1541-AF65-D204B7CA98A0}"/>
                  </a:ext>
                </a:extLst>
              </p:cNvPr>
              <p:cNvGrpSpPr/>
              <p:nvPr/>
            </p:nvGrpSpPr>
            <p:grpSpPr>
              <a:xfrm>
                <a:off x="522872" y="1426308"/>
                <a:ext cx="2717113" cy="1603844"/>
                <a:chOff x="837650" y="1399805"/>
                <a:chExt cx="1848683" cy="1072532"/>
              </a:xfrm>
            </p:grpSpPr>
            <p:sp>
              <p:nvSpPr>
                <p:cNvPr id="101" name="Triangle 100">
                  <a:extLst>
                    <a:ext uri="{FF2B5EF4-FFF2-40B4-BE49-F238E27FC236}">
                      <a16:creationId xmlns:a16="http://schemas.microsoft.com/office/drawing/2014/main" id="{83626145-8F56-3E42-BBA6-28151D3C7820}"/>
                    </a:ext>
                  </a:extLst>
                </p:cNvPr>
                <p:cNvSpPr/>
                <p:nvPr/>
              </p:nvSpPr>
              <p:spPr>
                <a:xfrm rot="5400000">
                  <a:off x="764498" y="1484785"/>
                  <a:ext cx="1060704" cy="9144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vert="wordArtVert"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00" b="0" i="0" u="none" strike="noStrike" kern="1200" cap="none" spc="0" normalizeH="0" baseline="0" noProof="0" dirty="0">
                    <a:ln>
                      <a:noFill/>
                    </a:ln>
                    <a:solidFill>
                      <a:prstClr val="white"/>
                    </a:solidFill>
                    <a:effectLst/>
                    <a:uLnTx/>
                    <a:uFillTx/>
                    <a:latin typeface="Heiti TC Medium" pitchFamily="2" charset="-128"/>
                    <a:ea typeface="Heiti TC Medium" pitchFamily="2" charset="-128"/>
                    <a:cs typeface="+mn-cs"/>
                  </a:endParaRPr>
                </a:p>
              </p:txBody>
            </p:sp>
            <p:sp>
              <p:nvSpPr>
                <p:cNvPr id="102" name="Triangle 101">
                  <a:extLst>
                    <a:ext uri="{FF2B5EF4-FFF2-40B4-BE49-F238E27FC236}">
                      <a16:creationId xmlns:a16="http://schemas.microsoft.com/office/drawing/2014/main" id="{E9DF37D1-AE34-634B-8A8D-DA2069461911}"/>
                    </a:ext>
                  </a:extLst>
                </p:cNvPr>
                <p:cNvSpPr/>
                <p:nvPr/>
              </p:nvSpPr>
              <p:spPr>
                <a:xfrm rot="16200000">
                  <a:off x="1698781" y="1472957"/>
                  <a:ext cx="1060704" cy="9144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00" b="0" i="0" u="none" strike="noStrike" kern="1200" cap="none" spc="0" normalizeH="0" baseline="0" noProof="0">
                    <a:ln>
                      <a:noFill/>
                    </a:ln>
                    <a:solidFill>
                      <a:prstClr val="white"/>
                    </a:solidFill>
                    <a:effectLst/>
                    <a:uLnTx/>
                    <a:uFillTx/>
                    <a:latin typeface="Heiti TC Medium" pitchFamily="2" charset="-128"/>
                    <a:ea typeface="Heiti TC Medium" pitchFamily="2" charset="-128"/>
                    <a:cs typeface="+mn-cs"/>
                  </a:endParaRPr>
                </a:p>
              </p:txBody>
            </p:sp>
          </p:grpSp>
          <p:sp>
            <p:nvSpPr>
              <p:cNvPr id="98" name="Rectangle 97">
                <a:extLst>
                  <a:ext uri="{FF2B5EF4-FFF2-40B4-BE49-F238E27FC236}">
                    <a16:creationId xmlns:a16="http://schemas.microsoft.com/office/drawing/2014/main" id="{B55352E7-496C-CC41-A265-25CDC9932152}"/>
                  </a:ext>
                </a:extLst>
              </p:cNvPr>
              <p:cNvSpPr/>
              <p:nvPr/>
            </p:nvSpPr>
            <p:spPr>
              <a:xfrm>
                <a:off x="517891" y="2019494"/>
                <a:ext cx="1151856" cy="46538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400" b="0" i="0" u="none" strike="noStrike" kern="1200" cap="none" spc="0" normalizeH="0" baseline="0" noProof="0" dirty="0">
                    <a:ln>
                      <a:noFill/>
                    </a:ln>
                    <a:solidFill>
                      <a:prstClr val="white"/>
                    </a:solidFill>
                    <a:effectLst/>
                    <a:uLnTx/>
                    <a:uFillTx/>
                    <a:latin typeface="Heiti TC Medium" pitchFamily="2" charset="-128"/>
                    <a:ea typeface="Heiti TC Medium" pitchFamily="2" charset="-128"/>
                    <a:cs typeface="+mn-cs"/>
                  </a:rPr>
                  <a:t>智能合约</a:t>
                </a:r>
                <a:endParaRPr kumimoji="0" lang="fr-FR" sz="400" b="0" i="0" u="none" strike="noStrike" kern="1200" cap="none" spc="0" normalizeH="0" baseline="0" noProof="0" dirty="0">
                  <a:ln>
                    <a:noFill/>
                  </a:ln>
                  <a:solidFill>
                    <a:prstClr val="white"/>
                  </a:solidFill>
                  <a:effectLst/>
                  <a:uLnTx/>
                  <a:uFillTx/>
                  <a:latin typeface="Heiti TC Medium" pitchFamily="2" charset="-128"/>
                  <a:ea typeface="Heiti TC Medium" pitchFamily="2" charset="-128"/>
                  <a:cs typeface="+mn-cs"/>
                </a:endParaRPr>
              </a:p>
            </p:txBody>
          </p:sp>
          <p:sp>
            <p:nvSpPr>
              <p:cNvPr id="99" name="Rectangle 98">
                <a:extLst>
                  <a:ext uri="{FF2B5EF4-FFF2-40B4-BE49-F238E27FC236}">
                    <a16:creationId xmlns:a16="http://schemas.microsoft.com/office/drawing/2014/main" id="{44E6FE8A-A70B-A24B-844C-756156C9E4E5}"/>
                  </a:ext>
                </a:extLst>
              </p:cNvPr>
              <p:cNvSpPr/>
              <p:nvPr/>
            </p:nvSpPr>
            <p:spPr>
              <a:xfrm>
                <a:off x="2195517" y="2024206"/>
                <a:ext cx="1151856" cy="46538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400" b="0" i="0" u="none" strike="noStrike" kern="1200" cap="none" spc="0" normalizeH="0" baseline="0" noProof="0" dirty="0">
                    <a:ln>
                      <a:noFill/>
                    </a:ln>
                    <a:solidFill>
                      <a:prstClr val="white"/>
                    </a:solidFill>
                    <a:effectLst/>
                    <a:uLnTx/>
                    <a:uFillTx/>
                    <a:latin typeface="Heiti TC Medium" pitchFamily="2" charset="-128"/>
                    <a:ea typeface="Heiti TC Medium" pitchFamily="2" charset="-128"/>
                    <a:cs typeface="+mn-cs"/>
                  </a:rPr>
                  <a:t>说明文案</a:t>
                </a:r>
                <a:endParaRPr kumimoji="0" lang="fr-FR" sz="400" b="0" i="0" u="none" strike="noStrike" kern="1200" cap="none" spc="0" normalizeH="0" baseline="0" noProof="0" dirty="0">
                  <a:ln>
                    <a:noFill/>
                  </a:ln>
                  <a:solidFill>
                    <a:prstClr val="white"/>
                  </a:solidFill>
                  <a:effectLst/>
                  <a:uLnTx/>
                  <a:uFillTx/>
                  <a:latin typeface="Heiti TC Medium" pitchFamily="2" charset="-128"/>
                  <a:ea typeface="Heiti TC Medium" pitchFamily="2" charset="-128"/>
                  <a:cs typeface="+mn-cs"/>
                </a:endParaRPr>
              </a:p>
            </p:txBody>
          </p:sp>
        </p:grpSp>
        <p:grpSp>
          <p:nvGrpSpPr>
            <p:cNvPr id="103" name="Group 102">
              <a:extLst>
                <a:ext uri="{FF2B5EF4-FFF2-40B4-BE49-F238E27FC236}">
                  <a16:creationId xmlns:a16="http://schemas.microsoft.com/office/drawing/2014/main" id="{C03C0839-630A-134C-8B42-8534F7AE80AB}"/>
                </a:ext>
              </a:extLst>
            </p:cNvPr>
            <p:cNvGrpSpPr/>
            <p:nvPr/>
          </p:nvGrpSpPr>
          <p:grpSpPr>
            <a:xfrm>
              <a:off x="2489535" y="923449"/>
              <a:ext cx="957649" cy="530346"/>
              <a:chOff x="517891" y="1426308"/>
              <a:chExt cx="2829482" cy="1603844"/>
            </a:xfrm>
          </p:grpSpPr>
          <p:grpSp>
            <p:nvGrpSpPr>
              <p:cNvPr id="104" name="Group 103">
                <a:extLst>
                  <a:ext uri="{FF2B5EF4-FFF2-40B4-BE49-F238E27FC236}">
                    <a16:creationId xmlns:a16="http://schemas.microsoft.com/office/drawing/2014/main" id="{2EA73334-5F0B-E14E-8FF1-B9DF20B72781}"/>
                  </a:ext>
                </a:extLst>
              </p:cNvPr>
              <p:cNvGrpSpPr/>
              <p:nvPr/>
            </p:nvGrpSpPr>
            <p:grpSpPr>
              <a:xfrm>
                <a:off x="522872" y="1426308"/>
                <a:ext cx="2717113" cy="1603844"/>
                <a:chOff x="837650" y="1399805"/>
                <a:chExt cx="1848683" cy="1072532"/>
              </a:xfrm>
            </p:grpSpPr>
            <p:sp>
              <p:nvSpPr>
                <p:cNvPr id="107" name="Triangle 106">
                  <a:extLst>
                    <a:ext uri="{FF2B5EF4-FFF2-40B4-BE49-F238E27FC236}">
                      <a16:creationId xmlns:a16="http://schemas.microsoft.com/office/drawing/2014/main" id="{BE6DED3D-CC4C-5945-9BDC-11432C53708A}"/>
                    </a:ext>
                  </a:extLst>
                </p:cNvPr>
                <p:cNvSpPr/>
                <p:nvPr/>
              </p:nvSpPr>
              <p:spPr>
                <a:xfrm rot="5400000">
                  <a:off x="764498" y="1484785"/>
                  <a:ext cx="1060704" cy="9144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vert="wordArtVert"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00" b="0" i="0" u="none" strike="noStrike" kern="1200" cap="none" spc="0" normalizeH="0" baseline="0" noProof="0" dirty="0">
                    <a:ln>
                      <a:noFill/>
                    </a:ln>
                    <a:solidFill>
                      <a:prstClr val="white"/>
                    </a:solidFill>
                    <a:effectLst/>
                    <a:uLnTx/>
                    <a:uFillTx/>
                    <a:latin typeface="Heiti TC Medium" pitchFamily="2" charset="-128"/>
                    <a:ea typeface="Heiti TC Medium" pitchFamily="2" charset="-128"/>
                    <a:cs typeface="+mn-cs"/>
                  </a:endParaRPr>
                </a:p>
              </p:txBody>
            </p:sp>
            <p:sp>
              <p:nvSpPr>
                <p:cNvPr id="108" name="Triangle 107">
                  <a:extLst>
                    <a:ext uri="{FF2B5EF4-FFF2-40B4-BE49-F238E27FC236}">
                      <a16:creationId xmlns:a16="http://schemas.microsoft.com/office/drawing/2014/main" id="{145ABDFB-DF46-EB4D-9F4E-B9662DA69CCE}"/>
                    </a:ext>
                  </a:extLst>
                </p:cNvPr>
                <p:cNvSpPr/>
                <p:nvPr/>
              </p:nvSpPr>
              <p:spPr>
                <a:xfrm rot="16200000">
                  <a:off x="1698781" y="1472957"/>
                  <a:ext cx="1060704" cy="9144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00" b="0" i="0" u="none" strike="noStrike" kern="1200" cap="none" spc="0" normalizeH="0" baseline="0" noProof="0">
                    <a:ln>
                      <a:noFill/>
                    </a:ln>
                    <a:solidFill>
                      <a:prstClr val="white"/>
                    </a:solidFill>
                    <a:effectLst/>
                    <a:uLnTx/>
                    <a:uFillTx/>
                    <a:latin typeface="Heiti TC Medium" pitchFamily="2" charset="-128"/>
                    <a:ea typeface="Heiti TC Medium" pitchFamily="2" charset="-128"/>
                    <a:cs typeface="+mn-cs"/>
                  </a:endParaRPr>
                </a:p>
              </p:txBody>
            </p:sp>
          </p:grpSp>
          <p:sp>
            <p:nvSpPr>
              <p:cNvPr id="105" name="Rectangle 104">
                <a:extLst>
                  <a:ext uri="{FF2B5EF4-FFF2-40B4-BE49-F238E27FC236}">
                    <a16:creationId xmlns:a16="http://schemas.microsoft.com/office/drawing/2014/main" id="{CAB2D352-13CE-7D4F-9820-DEB0534F6214}"/>
                  </a:ext>
                </a:extLst>
              </p:cNvPr>
              <p:cNvSpPr/>
              <p:nvPr/>
            </p:nvSpPr>
            <p:spPr>
              <a:xfrm>
                <a:off x="517891" y="2019494"/>
                <a:ext cx="1151856" cy="46538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400" b="0" i="0" u="none" strike="noStrike" kern="1200" cap="none" spc="0" normalizeH="0" baseline="0" noProof="0" dirty="0">
                    <a:ln>
                      <a:noFill/>
                    </a:ln>
                    <a:solidFill>
                      <a:prstClr val="white"/>
                    </a:solidFill>
                    <a:effectLst/>
                    <a:uLnTx/>
                    <a:uFillTx/>
                    <a:latin typeface="Heiti TC Medium" pitchFamily="2" charset="-128"/>
                    <a:ea typeface="Heiti TC Medium" pitchFamily="2" charset="-128"/>
                    <a:cs typeface="+mn-cs"/>
                  </a:rPr>
                  <a:t>智能合约</a:t>
                </a:r>
                <a:endParaRPr kumimoji="0" lang="fr-FR" sz="400" b="0" i="0" u="none" strike="noStrike" kern="1200" cap="none" spc="0" normalizeH="0" baseline="0" noProof="0" dirty="0">
                  <a:ln>
                    <a:noFill/>
                  </a:ln>
                  <a:solidFill>
                    <a:prstClr val="white"/>
                  </a:solidFill>
                  <a:effectLst/>
                  <a:uLnTx/>
                  <a:uFillTx/>
                  <a:latin typeface="Heiti TC Medium" pitchFamily="2" charset="-128"/>
                  <a:ea typeface="Heiti TC Medium" pitchFamily="2" charset="-128"/>
                  <a:cs typeface="+mn-cs"/>
                </a:endParaRPr>
              </a:p>
            </p:txBody>
          </p:sp>
          <p:sp>
            <p:nvSpPr>
              <p:cNvPr id="106" name="Rectangle 105">
                <a:extLst>
                  <a:ext uri="{FF2B5EF4-FFF2-40B4-BE49-F238E27FC236}">
                    <a16:creationId xmlns:a16="http://schemas.microsoft.com/office/drawing/2014/main" id="{CE689A4E-BB20-784F-9658-16883FC15BD1}"/>
                  </a:ext>
                </a:extLst>
              </p:cNvPr>
              <p:cNvSpPr/>
              <p:nvPr/>
            </p:nvSpPr>
            <p:spPr>
              <a:xfrm>
                <a:off x="2195517" y="2024206"/>
                <a:ext cx="1151856" cy="46538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400" b="0" i="0" u="none" strike="noStrike" kern="1200" cap="none" spc="0" normalizeH="0" baseline="0" noProof="0" dirty="0">
                    <a:ln>
                      <a:noFill/>
                    </a:ln>
                    <a:solidFill>
                      <a:prstClr val="white"/>
                    </a:solidFill>
                    <a:effectLst/>
                    <a:uLnTx/>
                    <a:uFillTx/>
                    <a:latin typeface="Heiti TC Medium" pitchFamily="2" charset="-128"/>
                    <a:ea typeface="Heiti TC Medium" pitchFamily="2" charset="-128"/>
                    <a:cs typeface="+mn-cs"/>
                  </a:rPr>
                  <a:t>说明文案</a:t>
                </a:r>
                <a:endParaRPr kumimoji="0" lang="fr-FR" sz="400" b="0" i="0" u="none" strike="noStrike" kern="1200" cap="none" spc="0" normalizeH="0" baseline="0" noProof="0" dirty="0">
                  <a:ln>
                    <a:noFill/>
                  </a:ln>
                  <a:solidFill>
                    <a:prstClr val="white"/>
                  </a:solidFill>
                  <a:effectLst/>
                  <a:uLnTx/>
                  <a:uFillTx/>
                  <a:latin typeface="Heiti TC Medium" pitchFamily="2" charset="-128"/>
                  <a:ea typeface="Heiti TC Medium" pitchFamily="2" charset="-128"/>
                  <a:cs typeface="+mn-cs"/>
                </a:endParaRPr>
              </a:p>
            </p:txBody>
          </p:sp>
        </p:grpSp>
        <p:grpSp>
          <p:nvGrpSpPr>
            <p:cNvPr id="109" name="Group 108">
              <a:extLst>
                <a:ext uri="{FF2B5EF4-FFF2-40B4-BE49-F238E27FC236}">
                  <a16:creationId xmlns:a16="http://schemas.microsoft.com/office/drawing/2014/main" id="{75DED9B5-A3FD-4345-9051-EF226E5D5626}"/>
                </a:ext>
              </a:extLst>
            </p:cNvPr>
            <p:cNvGrpSpPr/>
            <p:nvPr/>
          </p:nvGrpSpPr>
          <p:grpSpPr>
            <a:xfrm>
              <a:off x="2641935" y="1075849"/>
              <a:ext cx="957649" cy="530346"/>
              <a:chOff x="517891" y="1426308"/>
              <a:chExt cx="2829482" cy="1603844"/>
            </a:xfrm>
          </p:grpSpPr>
          <p:grpSp>
            <p:nvGrpSpPr>
              <p:cNvPr id="110" name="Group 109">
                <a:extLst>
                  <a:ext uri="{FF2B5EF4-FFF2-40B4-BE49-F238E27FC236}">
                    <a16:creationId xmlns:a16="http://schemas.microsoft.com/office/drawing/2014/main" id="{B1D5C4FC-EEDB-AF44-869A-445FE19BD79D}"/>
                  </a:ext>
                </a:extLst>
              </p:cNvPr>
              <p:cNvGrpSpPr/>
              <p:nvPr/>
            </p:nvGrpSpPr>
            <p:grpSpPr>
              <a:xfrm>
                <a:off x="522872" y="1426308"/>
                <a:ext cx="2717113" cy="1603844"/>
                <a:chOff x="837650" y="1399805"/>
                <a:chExt cx="1848683" cy="1072532"/>
              </a:xfrm>
            </p:grpSpPr>
            <p:sp>
              <p:nvSpPr>
                <p:cNvPr id="113" name="Triangle 112">
                  <a:extLst>
                    <a:ext uri="{FF2B5EF4-FFF2-40B4-BE49-F238E27FC236}">
                      <a16:creationId xmlns:a16="http://schemas.microsoft.com/office/drawing/2014/main" id="{B98B3BF3-7435-1542-9EA8-BD6DCBB4263F}"/>
                    </a:ext>
                  </a:extLst>
                </p:cNvPr>
                <p:cNvSpPr/>
                <p:nvPr/>
              </p:nvSpPr>
              <p:spPr>
                <a:xfrm rot="5400000">
                  <a:off x="764498" y="1484785"/>
                  <a:ext cx="1060704" cy="9144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vert="wordArtVert"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00" b="0" i="0" u="none" strike="noStrike" kern="1200" cap="none" spc="0" normalizeH="0" baseline="0" noProof="0" dirty="0">
                    <a:ln>
                      <a:noFill/>
                    </a:ln>
                    <a:solidFill>
                      <a:prstClr val="white"/>
                    </a:solidFill>
                    <a:effectLst/>
                    <a:uLnTx/>
                    <a:uFillTx/>
                    <a:latin typeface="Heiti TC Medium" pitchFamily="2" charset="-128"/>
                    <a:ea typeface="Heiti TC Medium" pitchFamily="2" charset="-128"/>
                    <a:cs typeface="+mn-cs"/>
                  </a:endParaRPr>
                </a:p>
              </p:txBody>
            </p:sp>
            <p:sp>
              <p:nvSpPr>
                <p:cNvPr id="114" name="Triangle 113">
                  <a:extLst>
                    <a:ext uri="{FF2B5EF4-FFF2-40B4-BE49-F238E27FC236}">
                      <a16:creationId xmlns:a16="http://schemas.microsoft.com/office/drawing/2014/main" id="{4D913E39-2CF4-4B4C-8018-A4F9AFEBC981}"/>
                    </a:ext>
                  </a:extLst>
                </p:cNvPr>
                <p:cNvSpPr/>
                <p:nvPr/>
              </p:nvSpPr>
              <p:spPr>
                <a:xfrm rot="16200000">
                  <a:off x="1698781" y="1472957"/>
                  <a:ext cx="1060704" cy="9144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00" b="0" i="0" u="none" strike="noStrike" kern="1200" cap="none" spc="0" normalizeH="0" baseline="0" noProof="0">
                    <a:ln>
                      <a:noFill/>
                    </a:ln>
                    <a:solidFill>
                      <a:prstClr val="white"/>
                    </a:solidFill>
                    <a:effectLst/>
                    <a:uLnTx/>
                    <a:uFillTx/>
                    <a:latin typeface="Heiti TC Medium" pitchFamily="2" charset="-128"/>
                    <a:ea typeface="Heiti TC Medium" pitchFamily="2" charset="-128"/>
                    <a:cs typeface="+mn-cs"/>
                  </a:endParaRPr>
                </a:p>
              </p:txBody>
            </p:sp>
          </p:grpSp>
          <p:sp>
            <p:nvSpPr>
              <p:cNvPr id="111" name="Rectangle 110">
                <a:extLst>
                  <a:ext uri="{FF2B5EF4-FFF2-40B4-BE49-F238E27FC236}">
                    <a16:creationId xmlns:a16="http://schemas.microsoft.com/office/drawing/2014/main" id="{987A1ACE-B596-9A4D-9C05-501C370E21E6}"/>
                  </a:ext>
                </a:extLst>
              </p:cNvPr>
              <p:cNvSpPr/>
              <p:nvPr/>
            </p:nvSpPr>
            <p:spPr>
              <a:xfrm>
                <a:off x="517891" y="2019494"/>
                <a:ext cx="1151856" cy="46538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400" b="0" i="0" u="none" strike="noStrike" kern="1200" cap="none" spc="0" normalizeH="0" baseline="0" noProof="0" dirty="0">
                    <a:ln>
                      <a:noFill/>
                    </a:ln>
                    <a:solidFill>
                      <a:prstClr val="white"/>
                    </a:solidFill>
                    <a:effectLst/>
                    <a:uLnTx/>
                    <a:uFillTx/>
                    <a:latin typeface="Heiti TC Medium" pitchFamily="2" charset="-128"/>
                    <a:ea typeface="Heiti TC Medium" pitchFamily="2" charset="-128"/>
                    <a:cs typeface="+mn-cs"/>
                  </a:rPr>
                  <a:t>智能合约</a:t>
                </a:r>
                <a:endParaRPr kumimoji="0" lang="fr-FR" sz="400" b="0" i="0" u="none" strike="noStrike" kern="1200" cap="none" spc="0" normalizeH="0" baseline="0" noProof="0" dirty="0">
                  <a:ln>
                    <a:noFill/>
                  </a:ln>
                  <a:solidFill>
                    <a:prstClr val="white"/>
                  </a:solidFill>
                  <a:effectLst/>
                  <a:uLnTx/>
                  <a:uFillTx/>
                  <a:latin typeface="Heiti TC Medium" pitchFamily="2" charset="-128"/>
                  <a:ea typeface="Heiti TC Medium" pitchFamily="2" charset="-128"/>
                  <a:cs typeface="+mn-cs"/>
                </a:endParaRPr>
              </a:p>
            </p:txBody>
          </p:sp>
          <p:sp>
            <p:nvSpPr>
              <p:cNvPr id="112" name="Rectangle 111">
                <a:extLst>
                  <a:ext uri="{FF2B5EF4-FFF2-40B4-BE49-F238E27FC236}">
                    <a16:creationId xmlns:a16="http://schemas.microsoft.com/office/drawing/2014/main" id="{7E93AAFE-C16D-4D43-B95E-65C3D5F2C706}"/>
                  </a:ext>
                </a:extLst>
              </p:cNvPr>
              <p:cNvSpPr/>
              <p:nvPr/>
            </p:nvSpPr>
            <p:spPr>
              <a:xfrm>
                <a:off x="2195517" y="2024206"/>
                <a:ext cx="1151856" cy="46538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400" b="0" i="0" u="none" strike="noStrike" kern="1200" cap="none" spc="0" normalizeH="0" baseline="0" noProof="0" dirty="0">
                    <a:ln>
                      <a:noFill/>
                    </a:ln>
                    <a:solidFill>
                      <a:prstClr val="white"/>
                    </a:solidFill>
                    <a:effectLst/>
                    <a:uLnTx/>
                    <a:uFillTx/>
                    <a:latin typeface="Heiti TC Medium" pitchFamily="2" charset="-128"/>
                    <a:ea typeface="Heiti TC Medium" pitchFamily="2" charset="-128"/>
                    <a:cs typeface="+mn-cs"/>
                  </a:rPr>
                  <a:t>说明文案</a:t>
                </a:r>
                <a:endParaRPr kumimoji="0" lang="fr-FR" sz="400" b="0" i="0" u="none" strike="noStrike" kern="1200" cap="none" spc="0" normalizeH="0" baseline="0" noProof="0" dirty="0">
                  <a:ln>
                    <a:noFill/>
                  </a:ln>
                  <a:solidFill>
                    <a:prstClr val="white"/>
                  </a:solidFill>
                  <a:effectLst/>
                  <a:uLnTx/>
                  <a:uFillTx/>
                  <a:latin typeface="Heiti TC Medium" pitchFamily="2" charset="-128"/>
                  <a:ea typeface="Heiti TC Medium" pitchFamily="2" charset="-128"/>
                  <a:cs typeface="+mn-cs"/>
                </a:endParaRPr>
              </a:p>
            </p:txBody>
          </p:sp>
        </p:grpSp>
        <p:pic>
          <p:nvPicPr>
            <p:cNvPr id="121" name="Picture 120">
              <a:extLst>
                <a:ext uri="{FF2B5EF4-FFF2-40B4-BE49-F238E27FC236}">
                  <a16:creationId xmlns:a16="http://schemas.microsoft.com/office/drawing/2014/main" id="{A00679F0-151A-3E49-9236-1BD5415F6894}"/>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676837" y="1915955"/>
              <a:ext cx="2368982" cy="929825"/>
            </a:xfrm>
            <a:prstGeom prst="rect">
              <a:avLst/>
            </a:prstGeom>
          </p:spPr>
        </p:pic>
        <p:sp>
          <p:nvSpPr>
            <p:cNvPr id="2" name="TextBox 1">
              <a:extLst>
                <a:ext uri="{FF2B5EF4-FFF2-40B4-BE49-F238E27FC236}">
                  <a16:creationId xmlns:a16="http://schemas.microsoft.com/office/drawing/2014/main" id="{B73D58BC-EED2-C345-B268-1B01627D9F63}"/>
                </a:ext>
              </a:extLst>
            </p:cNvPr>
            <p:cNvSpPr txBox="1"/>
            <p:nvPr/>
          </p:nvSpPr>
          <p:spPr>
            <a:xfrm>
              <a:off x="1897550" y="1621896"/>
              <a:ext cx="1441420"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prstClr val="black"/>
                  </a:solidFill>
                  <a:effectLst/>
                  <a:uLnTx/>
                  <a:uFillTx/>
                  <a:latin typeface="Heiti TC Medium" pitchFamily="2" charset="-128"/>
                  <a:ea typeface="Heiti TC Medium" pitchFamily="2" charset="-128"/>
                  <a:cs typeface="+mn-cs"/>
                </a:rPr>
                <a:t>数字出版工作流</a:t>
              </a:r>
              <a:endParaRPr kumimoji="0" lang="en-US" sz="1400" b="0" i="0" u="none" strike="noStrike" kern="1200" cap="none" spc="0" normalizeH="0" baseline="0" noProof="0" dirty="0">
                <a:ln>
                  <a:noFill/>
                </a:ln>
                <a:solidFill>
                  <a:prstClr val="black"/>
                </a:solidFill>
                <a:effectLst/>
                <a:uLnTx/>
                <a:uFillTx/>
                <a:latin typeface="Heiti TC Medium" pitchFamily="2" charset="-128"/>
                <a:ea typeface="Heiti TC Medium" pitchFamily="2" charset="-128"/>
                <a:cs typeface="+mn-cs"/>
              </a:endParaRPr>
            </a:p>
          </p:txBody>
        </p:sp>
      </p:grpSp>
      <p:sp>
        <p:nvSpPr>
          <p:cNvPr id="115" name="TextBox 114">
            <a:extLst>
              <a:ext uri="{FF2B5EF4-FFF2-40B4-BE49-F238E27FC236}">
                <a16:creationId xmlns:a16="http://schemas.microsoft.com/office/drawing/2014/main" id="{F782D560-270F-644F-8135-3DAEECC5587B}"/>
              </a:ext>
            </a:extLst>
          </p:cNvPr>
          <p:cNvSpPr txBox="1"/>
          <p:nvPr/>
        </p:nvSpPr>
        <p:spPr>
          <a:xfrm>
            <a:off x="1739330" y="-29530"/>
            <a:ext cx="8436925" cy="83099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4800" b="0" i="0" u="none" strike="noStrike" kern="1200" cap="none" spc="0" normalizeH="0" baseline="0" noProof="0" dirty="0">
                <a:ln>
                  <a:noFill/>
                </a:ln>
                <a:solidFill>
                  <a:prstClr val="white"/>
                </a:solidFill>
                <a:effectLst/>
                <a:uLnTx/>
                <a:uFillTx/>
                <a:latin typeface="STXingkai" panose="02010800040101010101" pitchFamily="2" charset="-122"/>
                <a:ea typeface="STXingkai" panose="02010800040101010101" pitchFamily="2" charset="-122"/>
                <a:cs typeface="+mn-cs"/>
              </a:rPr>
              <a:t>隐藏在表面下的产业计算思维</a:t>
            </a:r>
            <a:endParaRPr kumimoji="0" lang="en-US" sz="4800" b="0" i="0" u="none" strike="noStrike" kern="1200" cap="none" spc="0" normalizeH="0" baseline="0" noProof="0" dirty="0">
              <a:ln>
                <a:noFill/>
              </a:ln>
              <a:solidFill>
                <a:prstClr val="white"/>
              </a:solidFill>
              <a:effectLst/>
              <a:uLnTx/>
              <a:uFillTx/>
              <a:latin typeface="STXingkai" panose="02010800040101010101" pitchFamily="2" charset="-122"/>
              <a:ea typeface="STXingkai" panose="02010800040101010101" pitchFamily="2" charset="-122"/>
              <a:cs typeface="+mn-cs"/>
            </a:endParaRPr>
          </a:p>
        </p:txBody>
      </p:sp>
    </p:spTree>
    <p:extLst>
      <p:ext uri="{BB962C8B-B14F-4D97-AF65-F5344CB8AC3E}">
        <p14:creationId xmlns:p14="http://schemas.microsoft.com/office/powerpoint/2010/main" val="18502451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txBox="1">
            <a:spLocks/>
          </p:cNvSpPr>
          <p:nvPr/>
        </p:nvSpPr>
        <p:spPr>
          <a:xfrm>
            <a:off x="1665276" y="111000"/>
            <a:ext cx="8975186"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zh-TW" altLang="en-US" sz="3600" b="0" i="0" u="none" strike="noStrike" kern="1200" cap="none" spc="0" normalizeH="0" baseline="0" noProof="0" dirty="0">
                <a:ln>
                  <a:noFill/>
                </a:ln>
                <a:solidFill>
                  <a:prstClr val="white"/>
                </a:solidFill>
                <a:effectLst/>
                <a:uLnTx/>
                <a:uFillTx/>
                <a:latin typeface="STXingkai" panose="02010800040101010101" pitchFamily="2" charset="-122"/>
                <a:ea typeface="STXingkai" panose="02010800040101010101" pitchFamily="2" charset="-122"/>
                <a:cs typeface="Adobe 繁黑體 Std B"/>
              </a:rPr>
              <a:t>产业发展的时空场景</a:t>
            </a:r>
            <a:endParaRPr kumimoji="0" lang="en-US" sz="3600" b="0" i="0" u="none" strike="noStrike" kern="1200" cap="none" spc="0" normalizeH="0" baseline="0" noProof="0" dirty="0">
              <a:ln>
                <a:noFill/>
              </a:ln>
              <a:solidFill>
                <a:srgbClr val="FFFFFF"/>
              </a:solidFill>
              <a:effectLst/>
              <a:uLnTx/>
              <a:uFillTx/>
              <a:latin typeface="STXingkai" panose="02010800040101010101" pitchFamily="2" charset="-122"/>
              <a:ea typeface="STXingkai" panose="02010800040101010101" pitchFamily="2" charset="-122"/>
              <a:cs typeface="Adobe 繁黑體 Std B"/>
            </a:endParaRPr>
          </a:p>
        </p:txBody>
      </p:sp>
      <p:pic>
        <p:nvPicPr>
          <p:cNvPr id="3" name="Picture 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414942" y="1107757"/>
            <a:ext cx="7475854" cy="5501837"/>
          </a:xfrm>
          <a:prstGeom prst="rect">
            <a:avLst/>
          </a:prstGeom>
        </p:spPr>
      </p:pic>
      <p:sp>
        <p:nvSpPr>
          <p:cNvPr id="2" name="Right Arrow 1">
            <a:extLst>
              <a:ext uri="{FF2B5EF4-FFF2-40B4-BE49-F238E27FC236}">
                <a16:creationId xmlns:a16="http://schemas.microsoft.com/office/drawing/2014/main" id="{0E2C038B-8084-A14F-A7A4-16FCFF979A6A}"/>
              </a:ext>
            </a:extLst>
          </p:cNvPr>
          <p:cNvSpPr/>
          <p:nvPr/>
        </p:nvSpPr>
        <p:spPr>
          <a:xfrm>
            <a:off x="1905908" y="4571999"/>
            <a:ext cx="8225520" cy="789271"/>
          </a:xfrm>
          <a:prstGeom prst="rightArrow">
            <a:avLst/>
          </a:prstGeom>
          <a:gradFill>
            <a:gsLst>
              <a:gs pos="0">
                <a:schemeClr val="accent1">
                  <a:tint val="100000"/>
                  <a:shade val="100000"/>
                  <a:satMod val="130000"/>
                  <a:alpha val="20000"/>
                </a:schemeClr>
              </a:gs>
              <a:gs pos="100000">
                <a:schemeClr val="accent1">
                  <a:tint val="50000"/>
                  <a:shade val="100000"/>
                  <a:satMod val="35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white"/>
                </a:solidFill>
                <a:effectLst/>
                <a:uLnTx/>
                <a:uFillTx/>
                <a:latin typeface="STXingkai" panose="02010800040101010101" pitchFamily="2" charset="-122"/>
                <a:ea typeface="STXingkai" panose="02010800040101010101" pitchFamily="2" charset="-122"/>
                <a:cs typeface="+mn-cs"/>
              </a:rPr>
              <a:t>前</a:t>
            </a:r>
            <a:r>
              <a:rPr kumimoji="0" lang="en-US" sz="1800" b="1" i="0" u="none" strike="noStrike" kern="1200" cap="none" spc="0" normalizeH="0" baseline="0" noProof="0" dirty="0">
                <a:ln>
                  <a:noFill/>
                </a:ln>
                <a:solidFill>
                  <a:srgbClr val="FF0000"/>
                </a:solidFill>
                <a:effectLst/>
                <a:uLnTx/>
                <a:uFillTx/>
                <a:latin typeface="STXingkai" panose="02010800040101010101" pitchFamily="2" charset="-122"/>
                <a:ea typeface="STXingkai" panose="02010800040101010101" pitchFamily="2" charset="-122"/>
                <a:cs typeface="+mn-cs"/>
              </a:rPr>
              <a:t>                                                     </a:t>
            </a:r>
            <a:r>
              <a:rPr kumimoji="0" lang="zh-CN" altLang="en-US" sz="1800" b="1" i="0" u="none" strike="noStrike" kern="1200" cap="none" spc="0" normalizeH="0" baseline="0" noProof="0" dirty="0">
                <a:ln>
                  <a:noFill/>
                </a:ln>
                <a:solidFill>
                  <a:srgbClr val="FF0000"/>
                </a:solidFill>
                <a:effectLst/>
                <a:uLnTx/>
                <a:uFillTx/>
                <a:latin typeface="STXingkai" panose="02010800040101010101" pitchFamily="2" charset="-122"/>
                <a:ea typeface="STXingkai" panose="02010800040101010101" pitchFamily="2" charset="-122"/>
                <a:cs typeface="+mn-cs"/>
              </a:rPr>
              <a:t>时间</a:t>
            </a:r>
            <a:r>
              <a:rPr kumimoji="0" lang="en-US" sz="1800" b="1" i="0" u="none" strike="noStrike" kern="1200" cap="none" spc="0" normalizeH="0" baseline="0" noProof="0" dirty="0">
                <a:ln>
                  <a:noFill/>
                </a:ln>
                <a:solidFill>
                  <a:srgbClr val="FF0000"/>
                </a:solidFill>
                <a:effectLst/>
                <a:uLnTx/>
                <a:uFillTx/>
                <a:latin typeface="STXingkai" panose="02010800040101010101" pitchFamily="2" charset="-122"/>
                <a:ea typeface="STXingkai" panose="02010800040101010101" pitchFamily="2" charset="-122"/>
                <a:cs typeface="+mn-cs"/>
              </a:rPr>
              <a:t>                                                  </a:t>
            </a:r>
            <a:r>
              <a:rPr kumimoji="0" lang="zh-CN" altLang="en-US" sz="1800" b="1" i="0" u="none" strike="noStrike" kern="1200" cap="none" spc="0" normalizeH="0" baseline="0" noProof="0" dirty="0">
                <a:ln>
                  <a:noFill/>
                </a:ln>
                <a:solidFill>
                  <a:prstClr val="white"/>
                </a:solidFill>
                <a:effectLst/>
                <a:uLnTx/>
                <a:uFillTx/>
                <a:latin typeface="STXingkai" panose="02010800040101010101" pitchFamily="2" charset="-122"/>
                <a:ea typeface="STXingkai" panose="02010800040101010101" pitchFamily="2" charset="-122"/>
                <a:cs typeface="+mn-cs"/>
              </a:rPr>
              <a:t>后</a:t>
            </a:r>
            <a:endParaRPr kumimoji="0" lang="en-US" sz="1800" b="1" i="0" u="none" strike="noStrike" kern="1200" cap="none" spc="0" normalizeH="0" baseline="0" noProof="0" dirty="0">
              <a:ln>
                <a:noFill/>
              </a:ln>
              <a:solidFill>
                <a:prstClr val="white"/>
              </a:solidFill>
              <a:effectLst/>
              <a:uLnTx/>
              <a:uFillTx/>
              <a:latin typeface="STXingkai" panose="02010800040101010101" pitchFamily="2" charset="-122"/>
              <a:ea typeface="STXingkai" panose="02010800040101010101" pitchFamily="2" charset="-122"/>
              <a:cs typeface="+mn-cs"/>
            </a:endParaRPr>
          </a:p>
        </p:txBody>
      </p:sp>
      <p:sp>
        <p:nvSpPr>
          <p:cNvPr id="4" name="Up Arrow 3">
            <a:extLst>
              <a:ext uri="{FF2B5EF4-FFF2-40B4-BE49-F238E27FC236}">
                <a16:creationId xmlns:a16="http://schemas.microsoft.com/office/drawing/2014/main" id="{B60BD12D-9AB6-2A4B-806B-8A042CC9CDB7}"/>
              </a:ext>
            </a:extLst>
          </p:cNvPr>
          <p:cNvSpPr/>
          <p:nvPr/>
        </p:nvSpPr>
        <p:spPr>
          <a:xfrm>
            <a:off x="9890796" y="1732546"/>
            <a:ext cx="1808372" cy="4677879"/>
          </a:xfrm>
          <a:prstGeom prst="upArrow">
            <a:avLst>
              <a:gd name="adj1" fmla="val 50000"/>
              <a:gd name="adj2" fmla="val 53972"/>
            </a:avLst>
          </a:prstGeom>
          <a:gradFill>
            <a:gsLst>
              <a:gs pos="0">
                <a:schemeClr val="accent1">
                  <a:tint val="100000"/>
                  <a:shade val="100000"/>
                  <a:satMod val="130000"/>
                  <a:alpha val="20000"/>
                </a:schemeClr>
              </a:gs>
              <a:gs pos="100000">
                <a:schemeClr val="accent1">
                  <a:tint val="50000"/>
                  <a:shade val="100000"/>
                  <a:satMod val="35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STXingkai" panose="02010800040101010101" pitchFamily="2" charset="-122"/>
                <a:ea typeface="STXingkai" panose="02010800040101010101" pitchFamily="2" charset="-122"/>
                <a:cs typeface="+mn-cs"/>
              </a:rPr>
              <a:t>远</a:t>
            </a:r>
            <a:endParaRPr kumimoji="0" lang="en-US" sz="1800" b="0" i="0" u="none" strike="noStrike" kern="1200" cap="none" spc="0" normalizeH="0" baseline="0" noProof="0" dirty="0">
              <a:ln>
                <a:noFill/>
              </a:ln>
              <a:solidFill>
                <a:prstClr val="white"/>
              </a:solidFill>
              <a:effectLst/>
              <a:uLnTx/>
              <a:uFillTx/>
              <a:latin typeface="STXingkai" panose="02010800040101010101" pitchFamily="2" charset="-122"/>
              <a:ea typeface="STXingkai" panose="02010800040101010101" pitchFamily="2" charset="-122"/>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0000"/>
              </a:solidFill>
              <a:effectLst/>
              <a:uLnTx/>
              <a:uFillTx/>
              <a:latin typeface="STXingkai" panose="02010800040101010101" pitchFamily="2" charset="-122"/>
              <a:ea typeface="STXingkai" panose="02010800040101010101" pitchFamily="2" charset="-122"/>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0000"/>
              </a:solidFill>
              <a:effectLst/>
              <a:uLnTx/>
              <a:uFillTx/>
              <a:latin typeface="STXingkai" panose="02010800040101010101" pitchFamily="2" charset="-122"/>
              <a:ea typeface="STXingkai" panose="02010800040101010101" pitchFamily="2" charset="-122"/>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0000"/>
              </a:solidFill>
              <a:effectLst/>
              <a:uLnTx/>
              <a:uFillTx/>
              <a:latin typeface="STXingkai" panose="02010800040101010101" pitchFamily="2" charset="-122"/>
              <a:ea typeface="STXingkai" panose="02010800040101010101" pitchFamily="2" charset="-122"/>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0000"/>
              </a:solidFill>
              <a:effectLst/>
              <a:uLnTx/>
              <a:uFillTx/>
              <a:latin typeface="STXingkai" panose="02010800040101010101" pitchFamily="2" charset="-122"/>
              <a:ea typeface="STXingkai" panose="02010800040101010101" pitchFamily="2" charset="-122"/>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0000"/>
              </a:solidFill>
              <a:effectLst/>
              <a:uLnTx/>
              <a:uFillTx/>
              <a:latin typeface="STXingkai" panose="02010800040101010101" pitchFamily="2" charset="-122"/>
              <a:ea typeface="STXingkai" panose="02010800040101010101" pitchFamily="2" charset="-122"/>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0000"/>
              </a:solidFill>
              <a:effectLst/>
              <a:uLnTx/>
              <a:uFillTx/>
              <a:latin typeface="STXingkai" panose="02010800040101010101" pitchFamily="2" charset="-122"/>
              <a:ea typeface="STXingkai" panose="02010800040101010101" pitchFamily="2" charset="-122"/>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FF0000"/>
                </a:solidFill>
                <a:effectLst/>
                <a:uLnTx/>
                <a:uFillTx/>
                <a:latin typeface="STXingkai" panose="02010800040101010101" pitchFamily="2" charset="-122"/>
                <a:ea typeface="STXingkai" panose="02010800040101010101" pitchFamily="2" charset="-122"/>
                <a:cs typeface="+mn-cs"/>
              </a:rPr>
              <a:t>空间</a:t>
            </a:r>
            <a:endParaRPr kumimoji="0" lang="en-US" sz="1800" b="0" i="0" u="none" strike="noStrike" kern="1200" cap="none" spc="0" normalizeH="0" baseline="0" noProof="0" dirty="0">
              <a:ln>
                <a:noFill/>
              </a:ln>
              <a:solidFill>
                <a:srgbClr val="FF0000"/>
              </a:solidFill>
              <a:effectLst/>
              <a:uLnTx/>
              <a:uFillTx/>
              <a:latin typeface="STXingkai" panose="02010800040101010101" pitchFamily="2" charset="-122"/>
              <a:ea typeface="STXingkai" panose="02010800040101010101" pitchFamily="2" charset="-122"/>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0000"/>
              </a:solidFill>
              <a:effectLst/>
              <a:uLnTx/>
              <a:uFillTx/>
              <a:latin typeface="STXingkai" panose="02010800040101010101" pitchFamily="2" charset="-122"/>
              <a:ea typeface="STXingkai" panose="02010800040101010101" pitchFamily="2" charset="-122"/>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0000"/>
              </a:solidFill>
              <a:effectLst/>
              <a:uLnTx/>
              <a:uFillTx/>
              <a:latin typeface="STXingkai" panose="02010800040101010101" pitchFamily="2" charset="-122"/>
              <a:ea typeface="STXingkai" panose="02010800040101010101" pitchFamily="2" charset="-122"/>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0000"/>
              </a:solidFill>
              <a:effectLst/>
              <a:uLnTx/>
              <a:uFillTx/>
              <a:latin typeface="STXingkai" panose="02010800040101010101" pitchFamily="2" charset="-122"/>
              <a:ea typeface="STXingkai" panose="02010800040101010101" pitchFamily="2" charset="-122"/>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0000"/>
              </a:solidFill>
              <a:effectLst/>
              <a:uLnTx/>
              <a:uFillTx/>
              <a:latin typeface="STXingkai" panose="02010800040101010101" pitchFamily="2" charset="-122"/>
              <a:ea typeface="STXingkai" panose="02010800040101010101" pitchFamily="2" charset="-122"/>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0000"/>
              </a:solidFill>
              <a:effectLst/>
              <a:uLnTx/>
              <a:uFillTx/>
              <a:latin typeface="STXingkai" panose="02010800040101010101" pitchFamily="2" charset="-122"/>
              <a:ea typeface="STXingkai" panose="02010800040101010101" pitchFamily="2" charset="-122"/>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STXingkai" panose="02010800040101010101" pitchFamily="2" charset="-122"/>
                <a:ea typeface="STXingkai" panose="02010800040101010101" pitchFamily="2" charset="-122"/>
                <a:cs typeface="+mn-cs"/>
              </a:rPr>
              <a:t>近</a:t>
            </a:r>
            <a:endParaRPr kumimoji="0" lang="en-US" sz="1800" b="0" i="0" u="none" strike="noStrike" kern="1200" cap="none" spc="0" normalizeH="0" baseline="0" noProof="0" dirty="0">
              <a:ln>
                <a:noFill/>
              </a:ln>
              <a:solidFill>
                <a:prstClr val="white"/>
              </a:solidFill>
              <a:effectLst/>
              <a:uLnTx/>
              <a:uFillTx/>
              <a:latin typeface="STXingkai" panose="02010800040101010101" pitchFamily="2" charset="-122"/>
              <a:ea typeface="STXingkai" panose="02010800040101010101" pitchFamily="2" charset="-122"/>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0000"/>
              </a:solidFill>
              <a:effectLst/>
              <a:uLnTx/>
              <a:uFillTx/>
              <a:latin typeface="STXingkai" panose="02010800040101010101" pitchFamily="2" charset="-122"/>
              <a:ea typeface="STXingkai" panose="02010800040101010101" pitchFamily="2" charset="-122"/>
              <a:cs typeface="+mn-cs"/>
            </a:endParaRPr>
          </a:p>
        </p:txBody>
      </p:sp>
    </p:spTree>
    <p:extLst>
      <p:ext uri="{BB962C8B-B14F-4D97-AF65-F5344CB8AC3E}">
        <p14:creationId xmlns:p14="http://schemas.microsoft.com/office/powerpoint/2010/main" val="26739194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任意多边形 13"/>
          <p:cNvSpPr/>
          <p:nvPr/>
        </p:nvSpPr>
        <p:spPr>
          <a:xfrm>
            <a:off x="4477590" y="2465354"/>
            <a:ext cx="7725314" cy="2525643"/>
          </a:xfrm>
          <a:custGeom>
            <a:avLst/>
            <a:gdLst>
              <a:gd name="connsiteX0" fmla="*/ 2463210 w 7725314"/>
              <a:gd name="connsiteY0" fmla="*/ 0 h 2525643"/>
              <a:gd name="connsiteX1" fmla="*/ 7725314 w 7725314"/>
              <a:gd name="connsiteY1" fmla="*/ 0 h 2525643"/>
              <a:gd name="connsiteX2" fmla="*/ 7725314 w 7725314"/>
              <a:gd name="connsiteY2" fmla="*/ 2525643 h 2525643"/>
              <a:gd name="connsiteX3" fmla="*/ 0 w 7725314"/>
              <a:gd name="connsiteY3" fmla="*/ 2525643 h 2525643"/>
              <a:gd name="connsiteX4" fmla="*/ 2463210 w 7725314"/>
              <a:gd name="connsiteY4" fmla="*/ 0 h 2525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25314" h="2525643">
                <a:moveTo>
                  <a:pt x="2463210" y="0"/>
                </a:moveTo>
                <a:lnTo>
                  <a:pt x="7725314" y="0"/>
                </a:lnTo>
                <a:lnTo>
                  <a:pt x="7725314" y="2525643"/>
                </a:lnTo>
                <a:lnTo>
                  <a:pt x="0" y="2525643"/>
                </a:lnTo>
                <a:lnTo>
                  <a:pt x="2463210" y="0"/>
                </a:lnTo>
                <a:close/>
              </a:path>
            </a:pathLst>
          </a:custGeom>
          <a:solidFill>
            <a:srgbClr val="FFC00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a:ea typeface="等线" panose="02010600030101010101" pitchFamily="2" charset="-122"/>
              <a:cs typeface="+mn-cs"/>
            </a:endParaRPr>
          </a:p>
        </p:txBody>
      </p:sp>
      <p:sp>
        <p:nvSpPr>
          <p:cNvPr id="10" name="任意多边形 9"/>
          <p:cNvSpPr/>
          <p:nvPr/>
        </p:nvSpPr>
        <p:spPr>
          <a:xfrm>
            <a:off x="0" y="2171987"/>
            <a:ext cx="6929896" cy="2525643"/>
          </a:xfrm>
          <a:custGeom>
            <a:avLst/>
            <a:gdLst>
              <a:gd name="connsiteX0" fmla="*/ 0 w 6929896"/>
              <a:gd name="connsiteY0" fmla="*/ 0 h 2525643"/>
              <a:gd name="connsiteX1" fmla="*/ 6929896 w 6929896"/>
              <a:gd name="connsiteY1" fmla="*/ 0 h 2525643"/>
              <a:gd name="connsiteX2" fmla="*/ 4466686 w 6929896"/>
              <a:gd name="connsiteY2" fmla="*/ 2525643 h 2525643"/>
              <a:gd name="connsiteX3" fmla="*/ 0 w 6929896"/>
              <a:gd name="connsiteY3" fmla="*/ 2525643 h 2525643"/>
              <a:gd name="connsiteX4" fmla="*/ 0 w 6929896"/>
              <a:gd name="connsiteY4" fmla="*/ 0 h 2525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9896" h="2525643">
                <a:moveTo>
                  <a:pt x="0" y="0"/>
                </a:moveTo>
                <a:lnTo>
                  <a:pt x="6929896" y="0"/>
                </a:lnTo>
                <a:lnTo>
                  <a:pt x="4466686" y="2525643"/>
                </a:lnTo>
                <a:lnTo>
                  <a:pt x="0" y="2525643"/>
                </a:lnTo>
                <a:lnTo>
                  <a:pt x="0" y="0"/>
                </a:lnTo>
                <a:close/>
              </a:path>
            </a:pathLst>
          </a:custGeom>
          <a:solidFill>
            <a:srgbClr val="3A3A3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cxnSp>
        <p:nvCxnSpPr>
          <p:cNvPr id="9" name="直接连接符 8"/>
          <p:cNvCxnSpPr/>
          <p:nvPr/>
        </p:nvCxnSpPr>
        <p:spPr>
          <a:xfrm flipH="1">
            <a:off x="4466686" y="1523577"/>
            <a:ext cx="3253421" cy="3335883"/>
          </a:xfrm>
          <a:prstGeom prst="line">
            <a:avLst/>
          </a:prstGeom>
          <a:ln>
            <a:solidFill>
              <a:srgbClr val="FFC001"/>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a:off x="3631086" y="3583384"/>
            <a:ext cx="2196516" cy="2252189"/>
          </a:xfrm>
          <a:prstGeom prst="line">
            <a:avLst/>
          </a:prstGeom>
          <a:ln>
            <a:solidFill>
              <a:srgbClr val="3A3A3A"/>
            </a:solidFill>
          </a:ln>
        </p:spPr>
        <p:style>
          <a:lnRef idx="1">
            <a:schemeClr val="accent1"/>
          </a:lnRef>
          <a:fillRef idx="0">
            <a:schemeClr val="accent1"/>
          </a:fillRef>
          <a:effectRef idx="0">
            <a:schemeClr val="accent1"/>
          </a:effectRef>
          <a:fontRef idx="minor">
            <a:schemeClr val="tx1"/>
          </a:fontRef>
        </p:style>
      </p:cxnSp>
      <p:sp>
        <p:nvSpPr>
          <p:cNvPr id="20" name="文本框 19"/>
          <p:cNvSpPr txBox="1"/>
          <p:nvPr/>
        </p:nvSpPr>
        <p:spPr>
          <a:xfrm>
            <a:off x="1016000" y="403949"/>
            <a:ext cx="8768080"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dirty="0">
                <a:ln>
                  <a:noFill/>
                </a:ln>
                <a:solidFill>
                  <a:prstClr val="black"/>
                </a:solidFill>
                <a:effectLst/>
                <a:uLnTx/>
                <a:uFillTx/>
                <a:latin typeface="Arial" panose="020B0604020202020204" pitchFamily="34" charset="0"/>
                <a:ea typeface="等线" panose="02010600030101010101" pitchFamily="2" charset="-122"/>
                <a:cs typeface="+mn-cs"/>
              </a:rPr>
              <a:t>How to know that you </a:t>
            </a:r>
            <a:r>
              <a:rPr kumimoji="0" lang="en-US" altLang="zh-CN" sz="3200" b="0" i="0" u="none" strike="noStrike" kern="1200" cap="none" spc="0" normalizeH="0" baseline="0" noProof="0" dirty="0">
                <a:ln>
                  <a:noFill/>
                </a:ln>
                <a:solidFill>
                  <a:srgbClr val="FF0000"/>
                </a:solidFill>
                <a:effectLst/>
                <a:uLnTx/>
                <a:uFillTx/>
                <a:latin typeface="Arial" panose="020B0604020202020204" pitchFamily="34" charset="0"/>
                <a:ea typeface="等线" panose="02010600030101010101" pitchFamily="2" charset="-122"/>
                <a:cs typeface="+mn-cs"/>
              </a:rPr>
              <a:t>Know</a:t>
            </a:r>
            <a:r>
              <a:rPr kumimoji="0" lang="en-US" altLang="zh-CN" sz="3200" b="0" i="0" u="none" strike="noStrike" kern="1200" cap="none" spc="0" normalizeH="0" baseline="0" noProof="0" dirty="0">
                <a:ln>
                  <a:noFill/>
                </a:ln>
                <a:solidFill>
                  <a:prstClr val="black"/>
                </a:solidFill>
                <a:effectLst/>
                <a:uLnTx/>
                <a:uFillTx/>
                <a:latin typeface="Arial" panose="020B0604020202020204" pitchFamily="34" charset="0"/>
                <a:ea typeface="等线" panose="02010600030101010101" pitchFamily="2" charset="-122"/>
                <a:cs typeface="+mn-cs"/>
              </a:rPr>
              <a:t>?</a:t>
            </a:r>
            <a:endParaRPr kumimoji="0" lang="zh-CN" altLang="en-US" sz="3200" b="0" i="0" u="none" strike="noStrike" kern="1200" cap="none" spc="0" normalizeH="0" baseline="0" noProof="0" dirty="0">
              <a:ln>
                <a:noFill/>
              </a:ln>
              <a:solidFill>
                <a:srgbClr val="FFC001"/>
              </a:solidFill>
              <a:effectLst/>
              <a:uLnTx/>
              <a:uFillTx/>
              <a:latin typeface="Calibri Light" panose="020F0302020204030204" pitchFamily="34" charset="0"/>
              <a:ea typeface="等线" panose="02010600030101010101" pitchFamily="2" charset="-122"/>
              <a:cs typeface="+mn-cs"/>
            </a:endParaRPr>
          </a:p>
        </p:txBody>
      </p:sp>
      <p:sp>
        <p:nvSpPr>
          <p:cNvPr id="22" name="文本框 21"/>
          <p:cNvSpPr txBox="1"/>
          <p:nvPr/>
        </p:nvSpPr>
        <p:spPr>
          <a:xfrm>
            <a:off x="494012" y="2319233"/>
            <a:ext cx="5305187"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mn-cs"/>
              </a:rPr>
              <a:t>Challenge Designers</a:t>
            </a:r>
            <a:endParaRPr kumimoji="0" lang="zh-CN" altLang="en-US" sz="2800" b="0" i="0" u="none" strike="noStrike" kern="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mn-cs"/>
            </a:endParaRPr>
          </a:p>
        </p:txBody>
      </p:sp>
      <p:sp>
        <p:nvSpPr>
          <p:cNvPr id="33" name="文本框 32"/>
          <p:cNvSpPr txBox="1"/>
          <p:nvPr/>
        </p:nvSpPr>
        <p:spPr>
          <a:xfrm>
            <a:off x="6738000" y="2543965"/>
            <a:ext cx="5305187"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0" cap="none" spc="0" normalizeH="0" baseline="0" noProof="0" dirty="0">
                <a:ln>
                  <a:noFill/>
                </a:ln>
                <a:solidFill>
                  <a:prstClr val="black">
                    <a:lumMod val="75000"/>
                    <a:lumOff val="25000"/>
                  </a:prstClr>
                </a:solidFill>
                <a:effectLst/>
                <a:uLnTx/>
                <a:uFillTx/>
                <a:latin typeface="黑体" panose="02010609060101010101" pitchFamily="49" charset="-122"/>
                <a:ea typeface="黑体" panose="02010609060101010101" pitchFamily="49" charset="-122"/>
                <a:cs typeface="+mn-cs"/>
              </a:rPr>
              <a:t>Mission Executors</a:t>
            </a:r>
            <a:endParaRPr kumimoji="0" lang="zh-CN" altLang="en-US" sz="3200" b="0" i="0" u="none" strike="noStrike" kern="0" cap="none" spc="0" normalizeH="0" baseline="0" noProof="0" dirty="0">
              <a:ln>
                <a:noFill/>
              </a:ln>
              <a:solidFill>
                <a:prstClr val="black">
                  <a:lumMod val="75000"/>
                  <a:lumOff val="25000"/>
                </a:prstClr>
              </a:solidFill>
              <a:effectLst/>
              <a:uLnTx/>
              <a:uFillTx/>
              <a:latin typeface="黑体" panose="02010609060101010101" pitchFamily="49" charset="-122"/>
              <a:ea typeface="黑体" panose="02010609060101010101" pitchFamily="49" charset="-122"/>
              <a:cs typeface="+mn-cs"/>
            </a:endParaRPr>
          </a:p>
        </p:txBody>
      </p:sp>
      <p:grpSp>
        <p:nvGrpSpPr>
          <p:cNvPr id="21" name="组合 20"/>
          <p:cNvGrpSpPr/>
          <p:nvPr/>
        </p:nvGrpSpPr>
        <p:grpSpPr>
          <a:xfrm>
            <a:off x="698258" y="1147954"/>
            <a:ext cx="1421109" cy="864803"/>
            <a:chOff x="1734326" y="1736534"/>
            <a:chExt cx="3184961" cy="1938180"/>
          </a:xfrm>
        </p:grpSpPr>
        <p:pic>
          <p:nvPicPr>
            <p:cNvPr id="23" name="图片 22"/>
            <p:cNvPicPr>
              <a:picLocks noChangeAspect="1"/>
            </p:cNvPicPr>
            <p:nvPr/>
          </p:nvPicPr>
          <p:blipFill>
            <a:blip r:embed="rId3" cstate="screen">
              <a:duotone>
                <a:schemeClr val="accent4">
                  <a:shade val="45000"/>
                  <a:satMod val="135000"/>
                </a:schemeClr>
                <a:prstClr val="white"/>
              </a:duotone>
              <a:extLst>
                <a:ext uri="{BEBA8EAE-BF5A-486C-A8C5-ECC9F3942E4B}">
                  <a14:imgProps xmlns:a14="http://schemas.microsoft.com/office/drawing/2010/main">
                    <a14:imgLayer r:embed="rId4">
                      <a14:imgEffect>
                        <a14:backgroundRemoval t="0" b="100000" l="0" r="100000"/>
                      </a14:imgEffect>
                    </a14:imgLayer>
                  </a14:imgProps>
                </a:ext>
                <a:ext uri="{28A0092B-C50C-407E-A947-70E740481C1C}">
                  <a14:useLocalDpi xmlns:a14="http://schemas.microsoft.com/office/drawing/2010/main"/>
                </a:ext>
              </a:extLst>
            </a:blip>
            <a:stretch>
              <a:fillRect/>
            </a:stretch>
          </p:blipFill>
          <p:spPr>
            <a:xfrm>
              <a:off x="1734326" y="1736534"/>
              <a:ext cx="3009900" cy="1800225"/>
            </a:xfrm>
            <a:prstGeom prst="rect">
              <a:avLst/>
            </a:prstGeom>
          </p:spPr>
        </p:pic>
        <p:sp>
          <p:nvSpPr>
            <p:cNvPr id="24" name="矩形 23"/>
            <p:cNvSpPr/>
            <p:nvPr/>
          </p:nvSpPr>
          <p:spPr>
            <a:xfrm>
              <a:off x="2106286" y="3053909"/>
              <a:ext cx="2813001" cy="620805"/>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100" normalizeH="0" baseline="0" noProof="0" dirty="0">
                  <a:ln>
                    <a:noFill/>
                  </a:ln>
                  <a:solidFill>
                    <a:srgbClr val="B08600"/>
                  </a:solidFill>
                  <a:effectLst/>
                  <a:uLnTx/>
                  <a:uFillTx/>
                  <a:latin typeface="黑体" panose="02010609060101010101" pitchFamily="49" charset="-122"/>
                  <a:ea typeface="黑体" panose="02010609060101010101" pitchFamily="49" charset="-122"/>
                  <a:cs typeface="+mn-cs"/>
                </a:rPr>
                <a:t>極限學習過程</a:t>
              </a:r>
              <a:endParaRPr kumimoji="0" lang="zh-CN" altLang="en-US" sz="1200" b="1" i="0" u="none" strike="noStrike" kern="1200" cap="none" spc="-100" normalizeH="0" baseline="0" noProof="0" dirty="0">
                <a:ln>
                  <a:noFill/>
                </a:ln>
                <a:solidFill>
                  <a:srgbClr val="B08600"/>
                </a:solidFill>
                <a:effectLst/>
                <a:uLnTx/>
                <a:uFillTx/>
                <a:latin typeface="黑体" panose="02010609060101010101" pitchFamily="49" charset="-122"/>
                <a:ea typeface="黑体" panose="02010609060101010101" pitchFamily="49" charset="-122"/>
                <a:cs typeface="+mn-cs"/>
              </a:endParaRPr>
            </a:p>
          </p:txBody>
        </p:sp>
      </p:grpSp>
      <p:sp>
        <p:nvSpPr>
          <p:cNvPr id="25" name="文本框 24"/>
          <p:cNvSpPr txBox="1"/>
          <p:nvPr/>
        </p:nvSpPr>
        <p:spPr>
          <a:xfrm>
            <a:off x="2207222" y="1278245"/>
            <a:ext cx="8768080"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dirty="0">
                <a:ln>
                  <a:noFill/>
                </a:ln>
                <a:solidFill>
                  <a:prstClr val="black"/>
                </a:solidFill>
                <a:effectLst/>
                <a:uLnTx/>
                <a:uFillTx/>
                <a:latin typeface="Arial" panose="020B0604020202020204" pitchFamily="34" charset="0"/>
                <a:ea typeface="等线" panose="02010600030101010101" pitchFamily="2" charset="-122"/>
                <a:cs typeface="+mn-cs"/>
              </a:rPr>
              <a:t>A Key principle in learning</a:t>
            </a:r>
            <a:r>
              <a:rPr kumimoji="0" lang="zh-CN" altLang="en-US" sz="3200" b="0" i="0" u="none" strike="noStrike" kern="1200" cap="none" spc="0" normalizeH="0" baseline="0" noProof="0" dirty="0">
                <a:ln>
                  <a:noFill/>
                </a:ln>
                <a:solidFill>
                  <a:prstClr val="black"/>
                </a:solidFill>
                <a:effectLst/>
                <a:uLnTx/>
                <a:uFillTx/>
                <a:latin typeface="Arial" panose="020B0604020202020204" pitchFamily="34" charset="0"/>
                <a:ea typeface="等线" panose="02010600030101010101" pitchFamily="2" charset="-122"/>
                <a:cs typeface="+mn-cs"/>
              </a:rPr>
              <a:t>：</a:t>
            </a:r>
            <a:r>
              <a:rPr kumimoji="0" lang="en-US" altLang="zh-CN" sz="3200" b="0" i="0" u="none" strike="noStrike" kern="1200" cap="none" spc="0" normalizeH="0" baseline="0" noProof="0" dirty="0">
                <a:ln>
                  <a:noFill/>
                </a:ln>
                <a:solidFill>
                  <a:prstClr val="black"/>
                </a:solidFill>
                <a:effectLst/>
                <a:uLnTx/>
                <a:uFillTx/>
                <a:latin typeface="Arial" panose="020B0604020202020204" pitchFamily="34" charset="0"/>
                <a:ea typeface="等线" panose="02010600030101010101" pitchFamily="2" charset="-122"/>
                <a:cs typeface="+mn-cs"/>
              </a:rPr>
              <a:t>Testable Contracts</a:t>
            </a:r>
            <a:endParaRPr kumimoji="0" lang="zh-CN" altLang="en-US" sz="3200" b="0" i="0" u="none" strike="noStrike" kern="1200" cap="none" spc="0" normalizeH="0" baseline="0" noProof="0" dirty="0">
              <a:ln>
                <a:noFill/>
              </a:ln>
              <a:solidFill>
                <a:srgbClr val="FFC001"/>
              </a:solidFill>
              <a:effectLst/>
              <a:uLnTx/>
              <a:uFillTx/>
              <a:latin typeface="Calibri Light" panose="020F0302020204030204" pitchFamily="34" charset="0"/>
              <a:ea typeface="等线" panose="02010600030101010101" pitchFamily="2" charset="-122"/>
              <a:cs typeface="+mn-cs"/>
            </a:endParaRPr>
          </a:p>
        </p:txBody>
      </p:sp>
      <p:sp>
        <p:nvSpPr>
          <p:cNvPr id="26" name="文本框 25"/>
          <p:cNvSpPr txBox="1"/>
          <p:nvPr/>
        </p:nvSpPr>
        <p:spPr>
          <a:xfrm>
            <a:off x="640433" y="2898334"/>
            <a:ext cx="4845967" cy="1323439"/>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2000" b="0" i="0" u="none" strike="noStrike" kern="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mn-cs"/>
              </a:rPr>
              <a:t>Creating Course Contracts</a:t>
            </a:r>
            <a:r>
              <a:rPr kumimoji="0" lang="zh-CN" altLang="en-US" sz="2000" b="0" i="0" u="none" strike="noStrike" kern="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mn-cs"/>
              </a:rPr>
              <a:t>。</a:t>
            </a:r>
            <a:endParaRPr kumimoji="0" lang="en-US" altLang="zh-CN" sz="2000" b="0" i="0" u="none" strike="noStrike" kern="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2000" b="0" i="0" u="none" strike="noStrike" kern="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mn-cs"/>
              </a:rPr>
              <a:t>Creating Testable Context and Activities to ensure that Mission Executors knows</a:t>
            </a:r>
            <a:r>
              <a:rPr kumimoji="0" lang="zh-CN" altLang="en-US" sz="2000" b="0" i="0" u="none" strike="noStrike" kern="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mn-cs"/>
              </a:rPr>
              <a:t>。</a:t>
            </a:r>
            <a:endParaRPr kumimoji="0" lang="en-US" altLang="zh-CN" sz="2000" b="0" i="0" u="none" strike="noStrike" kern="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mn-cs"/>
            </a:endParaRPr>
          </a:p>
        </p:txBody>
      </p:sp>
      <p:sp>
        <p:nvSpPr>
          <p:cNvPr id="31" name="文本框 30"/>
          <p:cNvSpPr txBox="1"/>
          <p:nvPr/>
        </p:nvSpPr>
        <p:spPr>
          <a:xfrm>
            <a:off x="6738000" y="3282484"/>
            <a:ext cx="4845967" cy="1631216"/>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2000" b="0" i="0" u="none" strike="noStrike" kern="0" cap="none" spc="0" normalizeH="0" baseline="0" noProof="0" dirty="0">
                <a:ln>
                  <a:noFill/>
                </a:ln>
                <a:solidFill>
                  <a:srgbClr val="E7E6E6">
                    <a:lumMod val="10000"/>
                  </a:srgbClr>
                </a:solidFill>
                <a:effectLst/>
                <a:uLnTx/>
                <a:uFillTx/>
                <a:latin typeface="黑体" panose="02010609060101010101" pitchFamily="49" charset="-122"/>
                <a:ea typeface="黑体" panose="02010609060101010101" pitchFamily="49" charset="-122"/>
                <a:cs typeface="+mn-cs"/>
              </a:rPr>
              <a:t>Based on the “Contracts”, create publishable results.</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2000" b="0" i="0" u="none" strike="noStrike" kern="0" cap="none" spc="0" normalizeH="0" baseline="0" noProof="0" dirty="0">
                <a:ln>
                  <a:noFill/>
                </a:ln>
                <a:solidFill>
                  <a:srgbClr val="E7E6E6">
                    <a:lumMod val="10000"/>
                  </a:srgbClr>
                </a:solidFill>
                <a:effectLst/>
                <a:uLnTx/>
                <a:uFillTx/>
                <a:latin typeface="黑体" panose="02010609060101010101" pitchFamily="49" charset="-122"/>
                <a:ea typeface="黑体" panose="02010609060101010101" pitchFamily="49" charset="-122"/>
                <a:cs typeface="+mn-cs"/>
              </a:rPr>
              <a:t>The Process Data and Final Products are both evidence of learning</a:t>
            </a:r>
            <a:r>
              <a:rPr kumimoji="0" lang="zh-CN" altLang="en-US" sz="2000" b="0" i="0" u="none" strike="noStrike" kern="0" cap="none" spc="0" normalizeH="0" baseline="0" noProof="0" dirty="0">
                <a:ln>
                  <a:noFill/>
                </a:ln>
                <a:solidFill>
                  <a:srgbClr val="E7E6E6">
                    <a:lumMod val="10000"/>
                  </a:srgbClr>
                </a:solidFill>
                <a:effectLst/>
                <a:uLnTx/>
                <a:uFillTx/>
                <a:latin typeface="黑体" panose="02010609060101010101" pitchFamily="49" charset="-122"/>
                <a:ea typeface="黑体" panose="02010609060101010101" pitchFamily="49" charset="-122"/>
                <a:cs typeface="+mn-cs"/>
              </a:rPr>
              <a:t>。</a:t>
            </a:r>
            <a:endParaRPr kumimoji="0" lang="en-US" altLang="zh-CN" sz="2000" b="0" i="0" u="none" strike="noStrike" kern="0" cap="none" spc="0" normalizeH="0" baseline="0" noProof="0" dirty="0">
              <a:ln>
                <a:noFill/>
              </a:ln>
              <a:solidFill>
                <a:srgbClr val="E7E6E6">
                  <a:lumMod val="10000"/>
                </a:srgbClr>
              </a:solidFill>
              <a:effectLst/>
              <a:uLnTx/>
              <a:uFillTx/>
              <a:latin typeface="黑体" panose="02010609060101010101" pitchFamily="49" charset="-122"/>
              <a:ea typeface="黑体" panose="02010609060101010101" pitchFamily="49" charset="-122"/>
              <a:cs typeface="+mn-cs"/>
            </a:endParaRPr>
          </a:p>
        </p:txBody>
      </p:sp>
      <p:sp>
        <p:nvSpPr>
          <p:cNvPr id="3" name="TextBox 2">
            <a:extLst>
              <a:ext uri="{FF2B5EF4-FFF2-40B4-BE49-F238E27FC236}">
                <a16:creationId xmlns:a16="http://schemas.microsoft.com/office/drawing/2014/main" id="{69C68E1D-FE18-9548-BEDF-F14B71EBD03E}"/>
              </a:ext>
            </a:extLst>
          </p:cNvPr>
          <p:cNvSpPr txBox="1"/>
          <p:nvPr/>
        </p:nvSpPr>
        <p:spPr>
          <a:xfrm>
            <a:off x="608033" y="3176156"/>
            <a:ext cx="9573455" cy="3154710"/>
          </a:xfrm>
          <a:prstGeom prst="rect">
            <a:avLst/>
          </a:prstGeom>
          <a:noFill/>
        </p:spPr>
        <p:txBody>
          <a:bodyPr wrap="none" rtlCol="0">
            <a:spAutoFit/>
          </a:bodyPr>
          <a:lstStyle/>
          <a:p>
            <a:r>
              <a:rPr lang="en-US" sz="19900" dirty="0"/>
              <a:t>Dev Ops</a:t>
            </a:r>
          </a:p>
        </p:txBody>
      </p:sp>
    </p:spTree>
    <p:extLst>
      <p:ext uri="{BB962C8B-B14F-4D97-AF65-F5344CB8AC3E}">
        <p14:creationId xmlns:p14="http://schemas.microsoft.com/office/powerpoint/2010/main" val="509227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XLP</a:t>
            </a:r>
            <a:r>
              <a:rPr lang="zh-CN" altLang="en-US" dirty="0"/>
              <a:t>流程架构图</a:t>
            </a:r>
            <a:endParaRPr lang="en-US" dirty="0"/>
          </a:p>
        </p:txBody>
      </p:sp>
      <p:sp>
        <p:nvSpPr>
          <p:cNvPr id="5" name="Content Placeholder 4"/>
          <p:cNvSpPr>
            <a:spLocks noGrp="1"/>
          </p:cNvSpPr>
          <p:nvPr>
            <p:ph sz="quarter" idx="13"/>
          </p:nvPr>
        </p:nvSpPr>
        <p:spPr/>
        <p:txBody>
          <a:bodyPr>
            <a:normAutofit/>
          </a:bodyPr>
          <a:lstStyle/>
          <a:p>
            <a:r>
              <a:rPr lang="zh-TW" altLang="en-US" b="1" dirty="0"/>
              <a:t>极限学习过程（</a:t>
            </a:r>
            <a:r>
              <a:rPr lang="en-US" altLang="zh-TW" b="1" dirty="0"/>
              <a:t>XLP</a:t>
            </a:r>
            <a:r>
              <a:rPr lang="zh-TW" altLang="en-US" b="1" dirty="0"/>
              <a:t>），是通过挑战方活动和任务方活动两个阶段，分别实现全面的系统知识准备和短时间高强度沟通下的开拓性任务，从而达到在对工作流方法论的贯彻和引导下的跨学科知识的集成活动。</a:t>
            </a:r>
          </a:p>
          <a:p>
            <a:r>
              <a:rPr lang="en-US" altLang="zh-TW" b="1" dirty="0"/>
              <a:t>XLP </a:t>
            </a:r>
            <a:r>
              <a:rPr lang="zh-TW" altLang="en-US" b="1" dirty="0"/>
              <a:t>的第一个阶段为准备期，一般时间在三周以上。从故事设计开始，由组织者依照可调动的知识与技术资源为基础，挑选一个可以体现交叉学科的故事“主题”。“主题”用以设定一个具备时事性与趣味性的工作背景，让挑战方团队在准备任务方的学习过程中，不断丰富和深化各种课题方向的知识和设备的技术内涵，并且经过小范围的测试，确认任务方能够在预计的时间范围内完成任务。第二个阶段为活动期，一般时间在一周以内，主要是由挑战方将“主题”呈现给任务方，并引导同样不同背景的任务方人员，进行团队分组、项目管理、并提供及时的知识与技术，以启发式任务方团队，在规定时间内完成整体性的任务，包括个人与团队的学习心得，多媒体的成果展示以及实物模型的制作与演示等工作。</a:t>
            </a:r>
          </a:p>
        </p:txBody>
      </p:sp>
      <p:pic>
        <p:nvPicPr>
          <p:cNvPr id="6" name="Content Placeholder 8" descr="XPLSTRUC002B2.5.png"/>
          <p:cNvPicPr>
            <a:picLocks noChangeAspect="1"/>
          </p:cNvPicPr>
          <p:nvPr/>
        </p:nvPicPr>
        <p:blipFill rotWithShape="1">
          <a:blip r:embed="rId2" cstate="email">
            <a:extLst>
              <a:ext uri="{28A0092B-C50C-407E-A947-70E740481C1C}">
                <a14:useLocalDpi xmlns:a14="http://schemas.microsoft.com/office/drawing/2010/main"/>
              </a:ext>
            </a:extLst>
          </a:blip>
          <a:srcRect t="-2345" b="-2345"/>
          <a:stretch/>
        </p:blipFill>
        <p:spPr bwMode="auto">
          <a:xfrm>
            <a:off x="7255534" y="215901"/>
            <a:ext cx="9261482" cy="6547031"/>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0">
                <a:solidFill>
                  <a:srgbClr val="000000"/>
                </a:solidFill>
                <a:miter lim="800000"/>
                <a:headEnd/>
                <a:tailEnd/>
              </a14:hiddenLine>
            </a:ext>
          </a:extLst>
        </p:spPr>
      </p:pic>
    </p:spTree>
    <p:extLst>
      <p:ext uri="{BB962C8B-B14F-4D97-AF65-F5344CB8AC3E}">
        <p14:creationId xmlns:p14="http://schemas.microsoft.com/office/powerpoint/2010/main" val="26911452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descr="XPLSTRUC002B2.5.png"/>
          <p:cNvPicPr>
            <a:picLocks noGrp="1" noChangeAspect="1"/>
          </p:cNvPicPr>
          <p:nvPr>
            <p:ph idx="4294967295"/>
          </p:nvPr>
        </p:nvPicPr>
        <p:blipFill rotWithShape="1">
          <a:blip r:embed="rId2" cstate="email">
            <a:extLst>
              <a:ext uri="{28A0092B-C50C-407E-A947-70E740481C1C}">
                <a14:useLocalDpi xmlns:a14="http://schemas.microsoft.com/office/drawing/2010/main"/>
              </a:ext>
            </a:extLst>
          </a:blip>
          <a:srcRect t="-2345" b="-2345"/>
          <a:stretch/>
        </p:blipFill>
        <p:spPr>
          <a:xfrm>
            <a:off x="-1597693" y="310970"/>
            <a:ext cx="9261482" cy="6547031"/>
          </a:xfrm>
        </p:spPr>
      </p:pic>
    </p:spTree>
    <p:extLst>
      <p:ext uri="{BB962C8B-B14F-4D97-AF65-F5344CB8AC3E}">
        <p14:creationId xmlns:p14="http://schemas.microsoft.com/office/powerpoint/2010/main" val="39734645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zh-CN" altLang="en-US" dirty="0"/>
              <a:t>促进群体协作的四种力量</a:t>
            </a:r>
            <a:endParaRPr lang="en-US" dirty="0"/>
          </a:p>
        </p:txBody>
      </p:sp>
      <p:sp>
        <p:nvSpPr>
          <p:cNvPr id="5" name="Content Placeholder 4"/>
          <p:cNvSpPr>
            <a:spLocks noGrp="1"/>
          </p:cNvSpPr>
          <p:nvPr>
            <p:ph idx="4294967295"/>
          </p:nvPr>
        </p:nvSpPr>
        <p:spPr>
          <a:xfrm>
            <a:off x="2400300" y="1600201"/>
            <a:ext cx="5257800" cy="4241800"/>
          </a:xfrm>
          <a:prstGeom prst="rect">
            <a:avLst/>
          </a:prstGeom>
        </p:spPr>
        <p:txBody>
          <a:bodyPr>
            <a:normAutofit fontScale="92500" lnSpcReduction="10000"/>
          </a:bodyPr>
          <a:lstStyle/>
          <a:p>
            <a:r>
              <a:rPr lang="zh-CN" altLang="en-US" dirty="0"/>
              <a:t>架构（科技）</a:t>
            </a:r>
            <a:endParaRPr lang="en-US" altLang="zh-CN" dirty="0"/>
          </a:p>
          <a:p>
            <a:pPr lvl="1"/>
            <a:r>
              <a:rPr lang="zh-CN" altLang="en-US" dirty="0"/>
              <a:t>群体协作的基本原则，例如文件命名标准、任务派发规则，进度跟踪机制等。在实际协作行为之前，群体共同遵守这一架构</a:t>
            </a:r>
            <a:endParaRPr lang="en-US" altLang="zh-CN" dirty="0"/>
          </a:p>
          <a:p>
            <a:pPr lvl="1"/>
            <a:r>
              <a:rPr lang="zh-CN" altLang="en-US" dirty="0"/>
              <a:t>群体协作的基本素材，例如开源软硬件技术等，作为群体挑战任务前，故事和任务设计的素材</a:t>
            </a:r>
            <a:endParaRPr lang="en-US" altLang="zh-CN" dirty="0"/>
          </a:p>
          <a:p>
            <a:r>
              <a:rPr lang="zh-CN" altLang="en-US" dirty="0"/>
              <a:t>法律</a:t>
            </a:r>
            <a:endParaRPr lang="en-US" altLang="zh-CN" dirty="0"/>
          </a:p>
          <a:p>
            <a:pPr lvl="1"/>
            <a:r>
              <a:rPr lang="zh-CN" altLang="en-US" dirty="0"/>
              <a:t>评断群体行为是否遵循架构规则。同时，利用过程记录和证据对个体行为进行评价，以明赏罚。此外参与者按照法律规则，依据积累的证据，对矛盾冲突进行仲裁和调解</a:t>
            </a:r>
            <a:endParaRPr lang="en-US" altLang="zh-CN" dirty="0"/>
          </a:p>
          <a:p>
            <a:pPr lvl="1"/>
            <a:r>
              <a:rPr lang="zh-CN" altLang="en-US" dirty="0"/>
              <a:t>针对多样的素材及不同排列组合所形成的内容进行筛选的标准</a:t>
            </a:r>
            <a:endParaRPr lang="en-US" altLang="zh-CN" dirty="0"/>
          </a:p>
          <a:p>
            <a:r>
              <a:rPr lang="zh-CN" altLang="en-US" dirty="0"/>
              <a:t>市场</a:t>
            </a:r>
            <a:endParaRPr lang="en-US" altLang="zh-CN" dirty="0"/>
          </a:p>
          <a:p>
            <a:pPr lvl="1"/>
            <a:r>
              <a:rPr lang="zh-CN" altLang="en-US" dirty="0"/>
              <a:t>群体协作行为的目标，往往受到外围市场需求的影响。参与者需要充分调研距离自身较远的社区、产业、社会，进而调解群体行为，按照符合公共价值的方向发展</a:t>
            </a:r>
            <a:endParaRPr lang="en-US" dirty="0"/>
          </a:p>
          <a:p>
            <a:r>
              <a:rPr lang="zh-CN" altLang="en-US" dirty="0"/>
              <a:t>常态（文化</a:t>
            </a:r>
            <a:r>
              <a:rPr lang="zh-CN" altLang="zh-CN" dirty="0"/>
              <a:t>、</a:t>
            </a:r>
            <a:r>
              <a:rPr lang="zh-CN" altLang="en-US" dirty="0"/>
              <a:t>媒体）</a:t>
            </a:r>
            <a:endParaRPr lang="en-US" altLang="zh-CN" dirty="0"/>
          </a:p>
          <a:p>
            <a:pPr lvl="1"/>
            <a:r>
              <a:rPr lang="zh-CN" altLang="en-US" dirty="0"/>
              <a:t>人的社会属性决定个体行为会受到同侪行为的影响。例如一个房间中的大多数人都在忙碌工作，个体也会倾向于遵守这一常态而努力工作；又如每一个体的绩效通过统一标准进行度量并对比会使得落后的个体感到同侪压力。按照极限学习的机制设计类似的常态驱动力，可以提高群体协作的成效。</a:t>
            </a:r>
            <a:endParaRPr lang="en-US" dirty="0"/>
          </a:p>
        </p:txBody>
      </p:sp>
      <p:pic>
        <p:nvPicPr>
          <p:cNvPr id="6" name="Content Placeholder 3" descr="4-forces-four-forces.png"/>
          <p:cNvPicPr>
            <a:picLocks noChangeAspect="1"/>
          </p:cNvPicPr>
          <p:nvPr/>
        </p:nvPicPr>
        <p:blipFill>
          <a:blip r:embed="rId2" cstate="email">
            <a:extLst>
              <a:ext uri="{28A0092B-C50C-407E-A947-70E740481C1C}">
                <a14:useLocalDpi xmlns:a14="http://schemas.microsoft.com/office/drawing/2010/main"/>
              </a:ext>
            </a:extLst>
          </a:blip>
          <a:srcRect t="-13645" b="-13645"/>
          <a:stretch>
            <a:fillRect/>
          </a:stretch>
        </p:blipFill>
        <p:spPr bwMode="auto">
          <a:xfrm>
            <a:off x="7658101" y="333968"/>
            <a:ext cx="8575861" cy="691869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0">
                <a:solidFill>
                  <a:srgbClr val="000000"/>
                </a:solidFill>
                <a:miter lim="800000"/>
                <a:headEnd/>
                <a:tailEnd/>
              </a14:hiddenLine>
            </a:ext>
          </a:extLst>
        </p:spPr>
      </p:pic>
    </p:spTree>
    <p:extLst>
      <p:ext uri="{BB962C8B-B14F-4D97-AF65-F5344CB8AC3E}">
        <p14:creationId xmlns:p14="http://schemas.microsoft.com/office/powerpoint/2010/main" val="26446745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4-forces-four-forces.png"/>
          <p:cNvPicPr>
            <a:picLocks noGrp="1" noChangeAspect="1"/>
          </p:cNvPicPr>
          <p:nvPr>
            <p:ph idx="4294967295"/>
          </p:nvPr>
        </p:nvPicPr>
        <p:blipFill>
          <a:blip r:embed="rId2" cstate="email">
            <a:extLst>
              <a:ext uri="{28A0092B-C50C-407E-A947-70E740481C1C}">
                <a14:useLocalDpi xmlns:a14="http://schemas.microsoft.com/office/drawing/2010/main"/>
              </a:ext>
            </a:extLst>
          </a:blip>
          <a:srcRect t="-13645" b="-13645"/>
          <a:stretch>
            <a:fillRect/>
          </a:stretch>
        </p:blipFill>
        <p:spPr>
          <a:xfrm>
            <a:off x="-477078" y="333376"/>
            <a:ext cx="8575675" cy="6919913"/>
          </a:xfrm>
        </p:spPr>
      </p:pic>
      <p:sp>
        <p:nvSpPr>
          <p:cNvPr id="5" name="标题 4"/>
          <p:cNvSpPr>
            <a:spLocks noGrp="1"/>
          </p:cNvSpPr>
          <p:nvPr>
            <p:ph type="title"/>
          </p:nvPr>
        </p:nvSpPr>
        <p:spPr/>
        <p:txBody>
          <a:bodyPr/>
          <a:lstStyle/>
          <a:p>
            <a:endParaRPr lang="zh-CN" altLang="en-US"/>
          </a:p>
        </p:txBody>
      </p:sp>
    </p:spTree>
    <p:extLst>
      <p:ext uri="{BB962C8B-B14F-4D97-AF65-F5344CB8AC3E}">
        <p14:creationId xmlns:p14="http://schemas.microsoft.com/office/powerpoint/2010/main" val="17556884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5" descr="tree.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9799" y="2220062"/>
            <a:ext cx="6985820" cy="3366682"/>
          </a:xfrm>
          <a:prstGeom prst="rect">
            <a:avLst/>
          </a:prstGeom>
        </p:spPr>
      </p:pic>
      <p:pic>
        <p:nvPicPr>
          <p:cNvPr id="38" name="Picture 37"/>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50814" y="5837914"/>
            <a:ext cx="4468025" cy="711412"/>
          </a:xfrm>
          <a:prstGeom prst="rect">
            <a:avLst/>
          </a:prstGeom>
        </p:spPr>
      </p:pic>
      <p:sp>
        <p:nvSpPr>
          <p:cNvPr id="2" name="Title 1"/>
          <p:cNvSpPr>
            <a:spLocks noGrp="1"/>
          </p:cNvSpPr>
          <p:nvPr>
            <p:ph type="title"/>
          </p:nvPr>
        </p:nvSpPr>
        <p:spPr>
          <a:xfrm>
            <a:off x="1981200" y="274638"/>
            <a:ext cx="8229600" cy="1143000"/>
          </a:xfrm>
        </p:spPr>
        <p:txBody>
          <a:bodyPr>
            <a:normAutofit/>
          </a:bodyPr>
          <a:lstStyle/>
          <a:p>
            <a:r>
              <a:rPr lang="zh-TW" altLang="en-US" dirty="0">
                <a:solidFill>
                  <a:srgbClr val="FFFFFF"/>
                </a:solidFill>
                <a:latin typeface="STXingkai" panose="02010800040101010101" pitchFamily="2" charset="-122"/>
                <a:ea typeface="STXingkai" panose="02010800040101010101" pitchFamily="2" charset="-122"/>
                <a:cs typeface="Adobe 繁黑體 Std B"/>
              </a:rPr>
              <a:t>产业群体进化的三层视角</a:t>
            </a:r>
            <a:endParaRPr lang="en-US" dirty="0">
              <a:solidFill>
                <a:srgbClr val="FFFFFF"/>
              </a:solidFill>
              <a:latin typeface="STXingkai" panose="02010800040101010101" pitchFamily="2" charset="-122"/>
              <a:ea typeface="STXingkai" panose="02010800040101010101" pitchFamily="2" charset="-122"/>
              <a:cs typeface="Adobe 繁黑體 Std B"/>
            </a:endParaRPr>
          </a:p>
        </p:txBody>
      </p:sp>
      <p:sp>
        <p:nvSpPr>
          <p:cNvPr id="8" name="等腰三角形 2"/>
          <p:cNvSpPr/>
          <p:nvPr/>
        </p:nvSpPr>
        <p:spPr>
          <a:xfrm rot="15158410">
            <a:off x="5418902" y="1456238"/>
            <a:ext cx="460314" cy="2803472"/>
          </a:xfrm>
          <a:prstGeom prst="triangle">
            <a:avLst>
              <a:gd name="adj" fmla="val 46635"/>
            </a:avLst>
          </a:prstGeom>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0" name="Rectangle 35"/>
          <p:cNvSpPr/>
          <p:nvPr/>
        </p:nvSpPr>
        <p:spPr>
          <a:xfrm>
            <a:off x="27862" y="4508762"/>
            <a:ext cx="11193228" cy="58974"/>
          </a:xfrm>
          <a:prstGeom prst="rect">
            <a:avLst/>
          </a:prstGeom>
          <a:solidFill>
            <a:schemeClr val="tx2"/>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Rockwell" pitchFamily="18" charset="0"/>
              <a:ea typeface="+mn-ea"/>
              <a:cs typeface="+mn-cs"/>
            </a:endParaRPr>
          </a:p>
        </p:txBody>
      </p:sp>
      <p:grpSp>
        <p:nvGrpSpPr>
          <p:cNvPr id="11" name="Group 103"/>
          <p:cNvGrpSpPr/>
          <p:nvPr/>
        </p:nvGrpSpPr>
        <p:grpSpPr>
          <a:xfrm>
            <a:off x="309215" y="3896426"/>
            <a:ext cx="1254669" cy="1163577"/>
            <a:chOff x="1820292" y="2566185"/>
            <a:chExt cx="1818258" cy="1818258"/>
          </a:xfrm>
          <a:noFill/>
        </p:grpSpPr>
        <p:sp>
          <p:nvSpPr>
            <p:cNvPr id="12" name="Oval 104"/>
            <p:cNvSpPr/>
            <p:nvPr/>
          </p:nvSpPr>
          <p:spPr>
            <a:xfrm>
              <a:off x="1820292" y="2566185"/>
              <a:ext cx="1818258" cy="1818258"/>
            </a:xfrm>
            <a:prstGeom prst="ellipse">
              <a:avLst/>
            </a:prstGeom>
            <a:solidFill>
              <a:schemeClr val="tx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00" b="1" i="0" u="none" strike="noStrike" kern="1200" cap="none" spc="0" normalizeH="0" baseline="0" noProof="0" dirty="0">
                  <a:ln>
                    <a:noFill/>
                  </a:ln>
                  <a:solidFill>
                    <a:prstClr val="white"/>
                  </a:solidFill>
                  <a:effectLst/>
                  <a:uLnTx/>
                  <a:uFillTx/>
                  <a:latin typeface="Century Gothic" panose="020B0502020202020204" pitchFamily="34" charset="0"/>
                  <a:ea typeface="Adobe 繁黑體 Std B"/>
                  <a:cs typeface="Adobe 繁黑體 Std B"/>
                </a:rPr>
                <a:t>Concept Generation</a:t>
              </a:r>
              <a:endParaRPr kumimoji="0" lang="en-US" sz="1000" b="1" i="0" u="none" strike="noStrike" kern="1200" cap="none" spc="0" normalizeH="0" baseline="0" noProof="0" dirty="0">
                <a:ln>
                  <a:noFill/>
                </a:ln>
                <a:solidFill>
                  <a:prstClr val="white"/>
                </a:solidFill>
                <a:effectLst/>
                <a:uLnTx/>
                <a:uFillTx/>
                <a:latin typeface="Century Gothic" panose="020B0502020202020204" pitchFamily="34" charset="0"/>
                <a:ea typeface="Adobe 繁黑體 Std B"/>
                <a:cs typeface="Adobe 繁黑體 Std B"/>
              </a:endParaRPr>
            </a:p>
          </p:txBody>
        </p:sp>
        <p:sp>
          <p:nvSpPr>
            <p:cNvPr id="13" name="Oval 105"/>
            <p:cNvSpPr/>
            <p:nvPr/>
          </p:nvSpPr>
          <p:spPr>
            <a:xfrm>
              <a:off x="1912367" y="2663340"/>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prstClr val="white"/>
                </a:solidFill>
                <a:effectLst/>
                <a:uLnTx/>
                <a:uFillTx/>
                <a:latin typeface="Century Gothic" panose="020B0502020202020204" pitchFamily="34" charset="0"/>
                <a:ea typeface="Adobe 繁黑體 Std B"/>
                <a:cs typeface="Adobe 繁黑體 Std B"/>
              </a:endParaRPr>
            </a:p>
          </p:txBody>
        </p:sp>
      </p:grpSp>
      <p:grpSp>
        <p:nvGrpSpPr>
          <p:cNvPr id="14" name="Group 100"/>
          <p:cNvGrpSpPr/>
          <p:nvPr/>
        </p:nvGrpSpPr>
        <p:grpSpPr>
          <a:xfrm>
            <a:off x="1582823" y="3896426"/>
            <a:ext cx="1254669" cy="1163577"/>
            <a:chOff x="1820292" y="2428401"/>
            <a:chExt cx="1818258" cy="1818258"/>
          </a:xfrm>
          <a:noFill/>
        </p:grpSpPr>
        <p:sp>
          <p:nvSpPr>
            <p:cNvPr id="15" name="Oval 101"/>
            <p:cNvSpPr/>
            <p:nvPr/>
          </p:nvSpPr>
          <p:spPr>
            <a:xfrm>
              <a:off x="1820292" y="2428401"/>
              <a:ext cx="1818258" cy="1818258"/>
            </a:xfrm>
            <a:prstGeom prst="ellipse">
              <a:avLst/>
            </a:prstGeom>
            <a:solidFill>
              <a:schemeClr val="tx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1" i="0" u="none" strike="noStrike" kern="1200" cap="none" spc="0" normalizeH="0" baseline="0" noProof="0" dirty="0">
                  <a:ln>
                    <a:noFill/>
                  </a:ln>
                  <a:solidFill>
                    <a:prstClr val="white"/>
                  </a:solidFill>
                  <a:effectLst/>
                  <a:uLnTx/>
                  <a:uFillTx/>
                  <a:latin typeface="Century Gothic" panose="020B0502020202020204" pitchFamily="34" charset="0"/>
                  <a:ea typeface="Adobe 繁黑體 Std B"/>
                  <a:cs typeface="Adobe 繁黑體 Std B"/>
                </a:rPr>
                <a:t>Resource Planning</a:t>
              </a:r>
              <a:endParaRPr kumimoji="0" lang="en-US" sz="800" b="1" i="0" u="none" strike="noStrike" kern="1200" cap="none" spc="0" normalizeH="0" baseline="0" noProof="0" dirty="0">
                <a:ln>
                  <a:noFill/>
                </a:ln>
                <a:solidFill>
                  <a:prstClr val="white"/>
                </a:solidFill>
                <a:effectLst/>
                <a:uLnTx/>
                <a:uFillTx/>
                <a:latin typeface="Century Gothic" panose="020B0502020202020204" pitchFamily="34" charset="0"/>
                <a:ea typeface="Adobe 繁黑體 Std B"/>
                <a:cs typeface="Adobe 繁黑體 Std B"/>
              </a:endParaRPr>
            </a:p>
          </p:txBody>
        </p:sp>
        <p:sp>
          <p:nvSpPr>
            <p:cNvPr id="16" name="Oval 102"/>
            <p:cNvSpPr/>
            <p:nvPr/>
          </p:nvSpPr>
          <p:spPr>
            <a:xfrm>
              <a:off x="1912367" y="2525556"/>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1" i="0" u="none" strike="noStrike" kern="1200" cap="none" spc="0" normalizeH="0" baseline="0" noProof="0" dirty="0">
                <a:ln>
                  <a:noFill/>
                </a:ln>
                <a:solidFill>
                  <a:prstClr val="white"/>
                </a:solidFill>
                <a:effectLst/>
                <a:uLnTx/>
                <a:uFillTx/>
                <a:latin typeface="Century Gothic" panose="020B0502020202020204" pitchFamily="34" charset="0"/>
                <a:ea typeface="Adobe 繁黑體 Std B"/>
                <a:cs typeface="Adobe 繁黑體 Std B"/>
              </a:endParaRPr>
            </a:p>
          </p:txBody>
        </p:sp>
      </p:grpSp>
      <p:grpSp>
        <p:nvGrpSpPr>
          <p:cNvPr id="17" name="Group 106"/>
          <p:cNvGrpSpPr/>
          <p:nvPr/>
        </p:nvGrpSpPr>
        <p:grpSpPr>
          <a:xfrm>
            <a:off x="2893846" y="3896426"/>
            <a:ext cx="1254669" cy="1163577"/>
            <a:chOff x="1820292" y="2566185"/>
            <a:chExt cx="1818257" cy="1818258"/>
          </a:xfrm>
          <a:noFill/>
        </p:grpSpPr>
        <p:sp>
          <p:nvSpPr>
            <p:cNvPr id="18" name="Oval 107"/>
            <p:cNvSpPr/>
            <p:nvPr/>
          </p:nvSpPr>
          <p:spPr>
            <a:xfrm>
              <a:off x="1820292" y="2566185"/>
              <a:ext cx="1818257" cy="1818258"/>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err="1">
                  <a:ln>
                    <a:noFill/>
                  </a:ln>
                  <a:solidFill>
                    <a:prstClr val="white"/>
                  </a:solidFill>
                  <a:effectLst/>
                  <a:uLnTx/>
                  <a:uFillTx/>
                  <a:latin typeface="Century Gothic" panose="020B0502020202020204" pitchFamily="34" charset="0"/>
                  <a:ea typeface="Adobe 繁黑體 Std B"/>
                  <a:cs typeface="Adobe 繁黑體 Std B"/>
                </a:rPr>
                <a:t>Coordi</a:t>
              </a:r>
              <a:r>
                <a:rPr kumimoji="0" lang="en-US" altLang="zh-CN" sz="1600" b="1" i="0" u="none" strike="noStrike" kern="1200" cap="none" spc="0" normalizeH="0" baseline="0" noProof="0" dirty="0">
                  <a:ln>
                    <a:noFill/>
                  </a:ln>
                  <a:solidFill>
                    <a:prstClr val="white"/>
                  </a:solidFill>
                  <a:effectLst/>
                  <a:uLnTx/>
                  <a:uFillTx/>
                  <a:latin typeface="Century Gothic" panose="020B0502020202020204" pitchFamily="34" charset="0"/>
                  <a:ea typeface="Adobe 繁黑體 Std B"/>
                  <a:cs typeface="Adobe 繁黑體 Std B"/>
                </a:rPr>
                <a:t>-nation</a:t>
              </a:r>
              <a:endParaRPr kumimoji="0" lang="en-US" sz="1600" b="1" i="0" u="none" strike="noStrike" kern="1200" cap="none" spc="0" normalizeH="0" baseline="0" noProof="0" dirty="0">
                <a:ln>
                  <a:noFill/>
                </a:ln>
                <a:solidFill>
                  <a:prstClr val="white"/>
                </a:solidFill>
                <a:effectLst/>
                <a:uLnTx/>
                <a:uFillTx/>
                <a:latin typeface="Century Gothic" panose="020B0502020202020204" pitchFamily="34" charset="0"/>
                <a:ea typeface="Adobe 繁黑體 Std B"/>
                <a:cs typeface="Adobe 繁黑體 Std B"/>
              </a:endParaRPr>
            </a:p>
          </p:txBody>
        </p:sp>
        <p:sp>
          <p:nvSpPr>
            <p:cNvPr id="19" name="Oval 108"/>
            <p:cNvSpPr/>
            <p:nvPr/>
          </p:nvSpPr>
          <p:spPr>
            <a:xfrm>
              <a:off x="1912367" y="2663340"/>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1" i="0" u="none" strike="noStrike" kern="1200" cap="none" spc="0" normalizeH="0" baseline="0" noProof="0" dirty="0">
                <a:ln>
                  <a:noFill/>
                </a:ln>
                <a:solidFill>
                  <a:prstClr val="white"/>
                </a:solidFill>
                <a:effectLst/>
                <a:uLnTx/>
                <a:uFillTx/>
                <a:latin typeface="Century Gothic" panose="020B0502020202020204" pitchFamily="34" charset="0"/>
                <a:ea typeface="Adobe 繁黑體 Std B"/>
                <a:cs typeface="Adobe 繁黑體 Std B"/>
              </a:endParaRPr>
            </a:p>
          </p:txBody>
        </p:sp>
      </p:grpSp>
      <p:grpSp>
        <p:nvGrpSpPr>
          <p:cNvPr id="20" name="Group 109"/>
          <p:cNvGrpSpPr/>
          <p:nvPr/>
        </p:nvGrpSpPr>
        <p:grpSpPr>
          <a:xfrm>
            <a:off x="4265928" y="3927787"/>
            <a:ext cx="1254669" cy="1163577"/>
            <a:chOff x="1820292" y="2428401"/>
            <a:chExt cx="1818258" cy="1818258"/>
          </a:xfrm>
          <a:noFill/>
        </p:grpSpPr>
        <p:sp>
          <p:nvSpPr>
            <p:cNvPr id="21" name="Oval 110"/>
            <p:cNvSpPr/>
            <p:nvPr/>
          </p:nvSpPr>
          <p:spPr>
            <a:xfrm>
              <a:off x="1820292" y="2428401"/>
              <a:ext cx="1818258" cy="1818258"/>
            </a:xfrm>
            <a:prstGeom prst="ellipse">
              <a:avLst/>
            </a:prstGeom>
            <a:solidFill>
              <a:srgbClr val="17375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900" b="1" i="0" u="none" strike="noStrike" kern="1200" cap="none" spc="0" normalizeH="0" baseline="0" noProof="0" dirty="0">
                  <a:ln>
                    <a:noFill/>
                  </a:ln>
                  <a:solidFill>
                    <a:prstClr val="white"/>
                  </a:solidFill>
                  <a:effectLst/>
                  <a:uLnTx/>
                  <a:uFillTx/>
                  <a:latin typeface="Century Gothic" panose="020B0502020202020204" pitchFamily="34" charset="0"/>
                  <a:ea typeface="Adobe 繁黑體 Std B"/>
                  <a:cs typeface="Adobe 繁黑體 Std B"/>
                </a:rPr>
                <a:t>Engineering Refinement</a:t>
              </a:r>
              <a:endParaRPr kumimoji="0" lang="en-US" sz="900" b="1" i="0" u="none" strike="noStrike" kern="1200" cap="none" spc="0" normalizeH="0" baseline="0" noProof="0" dirty="0">
                <a:ln>
                  <a:noFill/>
                </a:ln>
                <a:solidFill>
                  <a:prstClr val="white"/>
                </a:solidFill>
                <a:effectLst/>
                <a:uLnTx/>
                <a:uFillTx/>
                <a:latin typeface="Century Gothic" panose="020B0502020202020204" pitchFamily="34" charset="0"/>
                <a:ea typeface="Adobe 繁黑體 Std B"/>
                <a:cs typeface="Adobe 繁黑體 Std B"/>
              </a:endParaRPr>
            </a:p>
          </p:txBody>
        </p:sp>
        <p:sp>
          <p:nvSpPr>
            <p:cNvPr id="22" name="Oval 111"/>
            <p:cNvSpPr/>
            <p:nvPr/>
          </p:nvSpPr>
          <p:spPr>
            <a:xfrm>
              <a:off x="1912367" y="2525556"/>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1" i="0" u="none" strike="noStrike" kern="1200" cap="none" spc="0" normalizeH="0" baseline="0" noProof="0" dirty="0">
                <a:ln>
                  <a:noFill/>
                </a:ln>
                <a:solidFill>
                  <a:prstClr val="white"/>
                </a:solidFill>
                <a:effectLst/>
                <a:uLnTx/>
                <a:uFillTx/>
                <a:latin typeface="Century Gothic" panose="020B0502020202020204" pitchFamily="34" charset="0"/>
                <a:ea typeface="Adobe 繁黑體 Std B"/>
                <a:cs typeface="Adobe 繁黑體 Std B"/>
              </a:endParaRPr>
            </a:p>
          </p:txBody>
        </p:sp>
      </p:grpSp>
      <p:grpSp>
        <p:nvGrpSpPr>
          <p:cNvPr id="23" name="组合 6"/>
          <p:cNvGrpSpPr/>
          <p:nvPr/>
        </p:nvGrpSpPr>
        <p:grpSpPr>
          <a:xfrm>
            <a:off x="5156322" y="1219077"/>
            <a:ext cx="3930664" cy="2257656"/>
            <a:chOff x="95075" y="1107756"/>
            <a:chExt cx="8271721" cy="5501837"/>
          </a:xfrm>
        </p:grpSpPr>
        <p:pic>
          <p:nvPicPr>
            <p:cNvPr id="24" name="Picture 2"/>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90942" y="1107756"/>
              <a:ext cx="7475854" cy="5501837"/>
            </a:xfrm>
            <a:prstGeom prst="rect">
              <a:avLst/>
            </a:prstGeom>
          </p:spPr>
        </p:pic>
        <p:pic>
          <p:nvPicPr>
            <p:cNvPr id="25" name="Picture 1"/>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41022" y="3191933"/>
              <a:ext cx="749920" cy="499533"/>
            </a:xfrm>
            <a:prstGeom prst="rect">
              <a:avLst/>
            </a:prstGeom>
          </p:spPr>
        </p:pic>
        <p:pic>
          <p:nvPicPr>
            <p:cNvPr id="26" name="Picture 3"/>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95075" y="3947438"/>
              <a:ext cx="795867" cy="426672"/>
            </a:xfrm>
            <a:prstGeom prst="rect">
              <a:avLst/>
            </a:prstGeom>
          </p:spPr>
        </p:pic>
      </p:grpSp>
      <p:sp>
        <p:nvSpPr>
          <p:cNvPr id="27" name="Content Placeholder 2"/>
          <p:cNvSpPr txBox="1">
            <a:spLocks/>
          </p:cNvSpPr>
          <p:nvPr/>
        </p:nvSpPr>
        <p:spPr>
          <a:xfrm>
            <a:off x="781720" y="877178"/>
            <a:ext cx="5361931" cy="585614"/>
          </a:xfrm>
          <a:prstGeom prst="rect">
            <a:avLst/>
          </a:prstGeom>
        </p:spPr>
        <p:txBody>
          <a:bodyPr vert="horz" lIns="91440" tIns="45720" rIns="91440" bIns="45720" rtlCol="0">
            <a:normAutofit/>
          </a:bodyPr>
          <a:lstStyle>
            <a:lvl1pPr marL="22860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2200" kern="1200">
                <a:solidFill>
                  <a:schemeClr val="tx1">
                    <a:lumMod val="75000"/>
                    <a:lumOff val="25000"/>
                  </a:schemeClr>
                </a:solidFill>
                <a:latin typeface="+mn-lt"/>
                <a:ea typeface="+mn-ea"/>
                <a:cs typeface="+mn-cs"/>
              </a:defRPr>
            </a:lvl1pPr>
            <a:lvl2pPr marL="54864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2000" kern="1200">
                <a:solidFill>
                  <a:schemeClr val="tx1">
                    <a:lumMod val="75000"/>
                    <a:lumOff val="25000"/>
                  </a:schemeClr>
                </a:solidFill>
                <a:latin typeface="+mn-lt"/>
                <a:ea typeface="+mn-ea"/>
                <a:cs typeface="+mn-cs"/>
              </a:defRPr>
            </a:lvl2pPr>
            <a:lvl3pPr marL="82296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800" kern="1200">
                <a:solidFill>
                  <a:schemeClr val="tx1">
                    <a:lumMod val="75000"/>
                    <a:lumOff val="25000"/>
                  </a:schemeClr>
                </a:solidFill>
                <a:latin typeface="+mn-lt"/>
                <a:ea typeface="+mn-ea"/>
                <a:cs typeface="+mn-cs"/>
              </a:defRPr>
            </a:lvl3pPr>
            <a:lvl4pPr marL="109728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600" kern="1200">
                <a:solidFill>
                  <a:schemeClr val="tx1">
                    <a:lumMod val="75000"/>
                    <a:lumOff val="25000"/>
                  </a:schemeClr>
                </a:solidFill>
                <a:latin typeface="+mn-lt"/>
                <a:ea typeface="+mn-ea"/>
                <a:cs typeface="+mn-cs"/>
              </a:defRPr>
            </a:lvl4pPr>
            <a:lvl5pPr marL="1389888"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5pPr>
            <a:lvl6pPr marL="1664208"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6pPr>
            <a:lvl7pPr marL="196596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7pPr>
            <a:lvl8pPr marL="228600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8pPr>
            <a:lvl9pPr marL="2587752"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9pPr>
          </a:lstStyle>
          <a:p>
            <a:pPr marL="45720" marR="0" lvl="0" indent="0" algn="l" defTabSz="914400" rtl="0" eaLnBrk="1" fontAlgn="auto" latinLnBrk="0" hangingPunct="1">
              <a:lnSpc>
                <a:spcPct val="100000"/>
              </a:lnSpc>
              <a:spcBef>
                <a:spcPct val="20000"/>
              </a:spcBef>
              <a:spcAft>
                <a:spcPts val="300"/>
              </a:spcAft>
              <a:buClr>
                <a:srgbClr val="F79646">
                  <a:lumMod val="75000"/>
                </a:srgbClr>
              </a:buClr>
              <a:buSzPct val="130000"/>
              <a:buFont typeface="Georgia" pitchFamily="18" charset="0"/>
              <a:buNone/>
              <a:tabLst/>
              <a:defRPr/>
            </a:pPr>
            <a:endParaRPr kumimoji="0" lang="en-US" sz="2800" b="0" i="0" u="none" strike="noStrike" kern="1200" cap="none" spc="0" normalizeH="0" baseline="0" noProof="0" dirty="0">
              <a:ln>
                <a:noFill/>
              </a:ln>
              <a:solidFill>
                <a:prstClr val="white"/>
              </a:solidFill>
              <a:effectLst/>
              <a:uLnTx/>
              <a:uFillTx/>
              <a:latin typeface="华文细黑"/>
              <a:ea typeface="华文细黑"/>
              <a:cs typeface="华文细黑"/>
            </a:endParaRPr>
          </a:p>
        </p:txBody>
      </p:sp>
      <p:sp>
        <p:nvSpPr>
          <p:cNvPr id="28" name="Rectangle 27"/>
          <p:cNvSpPr/>
          <p:nvPr/>
        </p:nvSpPr>
        <p:spPr>
          <a:xfrm>
            <a:off x="7121654" y="4219811"/>
            <a:ext cx="4635371"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rgbClr val="FFFFFF"/>
                </a:solidFill>
                <a:effectLst/>
                <a:uLnTx/>
                <a:uFillTx/>
                <a:latin typeface="华文细黑"/>
                <a:ea typeface="华文细黑"/>
                <a:cs typeface="华文细黑"/>
              </a:rPr>
              <a:t>中观</a:t>
            </a:r>
            <a:r>
              <a:rPr kumimoji="0" lang="zh-CN" altLang="en-US" sz="1800" b="0" i="0" u="none" strike="noStrike" kern="1200" cap="none" spc="0" normalizeH="0" baseline="0" noProof="0" dirty="0">
                <a:ln>
                  <a:noFill/>
                </a:ln>
                <a:solidFill>
                  <a:srgbClr val="FFFFFF"/>
                </a:solidFill>
                <a:effectLst/>
                <a:uLnTx/>
                <a:uFillTx/>
                <a:latin typeface="华文细黑"/>
                <a:ea typeface="华文细黑"/>
                <a:cs typeface="华文细黑"/>
              </a:rPr>
              <a:t>：</a:t>
            </a:r>
            <a:r>
              <a:rPr kumimoji="0" lang="en-US" altLang="zh-CN" sz="1800" b="0" i="0" u="none" strike="noStrike" kern="1200" cap="none" spc="0" normalizeH="0" baseline="0" noProof="0" dirty="0">
                <a:ln>
                  <a:noFill/>
                </a:ln>
                <a:solidFill>
                  <a:srgbClr val="FFFFFF"/>
                </a:solidFill>
                <a:effectLst/>
                <a:uLnTx/>
                <a:uFillTx/>
                <a:latin typeface="华文细黑"/>
                <a:ea typeface="华文细黑"/>
                <a:cs typeface="华文细黑"/>
              </a:rPr>
              <a:t>Recombination of Resources</a:t>
            </a:r>
            <a:endParaRPr kumimoji="0" lang="en-US" sz="1800" b="0" i="0" u="none" strike="noStrike" kern="1200" cap="none" spc="0" normalizeH="0" baseline="0" noProof="0" dirty="0">
              <a:ln>
                <a:noFill/>
              </a:ln>
              <a:solidFill>
                <a:srgbClr val="FFFFFF"/>
              </a:solidFill>
              <a:effectLst/>
              <a:uLnTx/>
              <a:uFillTx/>
              <a:latin typeface="华文细黑"/>
              <a:ea typeface="华文细黑"/>
              <a:cs typeface="华文细黑"/>
            </a:endParaRPr>
          </a:p>
        </p:txBody>
      </p:sp>
      <p:sp>
        <p:nvSpPr>
          <p:cNvPr id="29" name="Rectangle 28"/>
          <p:cNvSpPr/>
          <p:nvPr/>
        </p:nvSpPr>
        <p:spPr>
          <a:xfrm>
            <a:off x="9148298" y="2024739"/>
            <a:ext cx="2811486"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rgbClr val="FFFFFF"/>
                </a:solidFill>
                <a:effectLst/>
                <a:uLnTx/>
                <a:uFillTx/>
                <a:latin typeface="华文细黑"/>
                <a:ea typeface="华文细黑"/>
                <a:cs typeface="华文细黑"/>
              </a:rPr>
              <a:t>宏观</a:t>
            </a:r>
            <a:r>
              <a:rPr kumimoji="0" lang="en-US" altLang="zh-CN" sz="1800" b="0" i="0" u="none" strike="noStrike" kern="1200" cap="none" spc="0" normalizeH="0" baseline="0" noProof="0" dirty="0">
                <a:ln>
                  <a:noFill/>
                </a:ln>
                <a:solidFill>
                  <a:srgbClr val="FFFFFF"/>
                </a:solidFill>
                <a:effectLst/>
                <a:uLnTx/>
                <a:uFillTx/>
                <a:latin typeface="华文细黑"/>
                <a:ea typeface="华文细黑"/>
                <a:cs typeface="华文细黑"/>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FFFFFF"/>
                </a:solidFill>
                <a:effectLst/>
                <a:uLnTx/>
                <a:uFillTx/>
                <a:latin typeface="华文细黑"/>
                <a:ea typeface="华文细黑"/>
                <a:cs typeface="华文细黑"/>
              </a:rPr>
              <a:t>  Four Motivating Forces</a:t>
            </a:r>
          </a:p>
        </p:txBody>
      </p:sp>
      <p:sp>
        <p:nvSpPr>
          <p:cNvPr id="31" name="Rectangle 30"/>
          <p:cNvSpPr/>
          <p:nvPr/>
        </p:nvSpPr>
        <p:spPr>
          <a:xfrm>
            <a:off x="3714628" y="5191583"/>
            <a:ext cx="4304714"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rgbClr val="FFFFFF"/>
                </a:solidFill>
                <a:effectLst/>
                <a:uLnTx/>
                <a:uFillTx/>
                <a:latin typeface="华文细黑"/>
                <a:ea typeface="华文细黑"/>
                <a:cs typeface="华文细黑"/>
              </a:rPr>
              <a:t>微观</a:t>
            </a:r>
            <a:r>
              <a:rPr kumimoji="0" lang="zh-CN" altLang="en-US" sz="1800" b="0" i="0" u="none" strike="noStrike" kern="1200" cap="none" spc="0" normalizeH="0" baseline="0" noProof="0" dirty="0">
                <a:ln>
                  <a:noFill/>
                </a:ln>
                <a:solidFill>
                  <a:srgbClr val="FFFFFF"/>
                </a:solidFill>
                <a:effectLst/>
                <a:uLnTx/>
                <a:uFillTx/>
                <a:latin typeface="华文细黑"/>
                <a:ea typeface="华文细黑"/>
                <a:cs typeface="华文细黑"/>
              </a:rPr>
              <a:t>：</a:t>
            </a:r>
            <a:endParaRPr kumimoji="0" lang="en-US" altLang="zh-CN" sz="1800" b="0" i="0" u="none" strike="noStrike" kern="1200" cap="none" spc="0" normalizeH="0" baseline="0" noProof="0" dirty="0">
              <a:ln>
                <a:noFill/>
              </a:ln>
              <a:solidFill>
                <a:srgbClr val="FFFFFF"/>
              </a:solidFill>
              <a:effectLst/>
              <a:uLnTx/>
              <a:uFillTx/>
              <a:latin typeface="华文细黑"/>
              <a:ea typeface="华文细黑"/>
              <a:cs typeface="华文细黑"/>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FFFFFF"/>
                </a:solidFill>
                <a:effectLst/>
                <a:uLnTx/>
                <a:uFillTx/>
                <a:latin typeface="华文细黑"/>
                <a:ea typeface="华文细黑"/>
                <a:cs typeface="华文细黑"/>
              </a:rPr>
              <a:t>Process Data and Summative Result</a:t>
            </a:r>
          </a:p>
        </p:txBody>
      </p:sp>
      <p:pic>
        <p:nvPicPr>
          <p:cNvPr id="32" name="Picture 31"/>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5379917" y="5839908"/>
            <a:ext cx="6385814" cy="709418"/>
          </a:xfrm>
          <a:prstGeom prst="rect">
            <a:avLst/>
          </a:prstGeom>
        </p:spPr>
      </p:pic>
      <p:pic>
        <p:nvPicPr>
          <p:cNvPr id="33" name="Picture 32"/>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7875252" y="5948435"/>
            <a:ext cx="672476" cy="504357"/>
          </a:xfrm>
          <a:prstGeom prst="rect">
            <a:avLst/>
          </a:prstGeom>
        </p:spPr>
      </p:pic>
      <p:grpSp>
        <p:nvGrpSpPr>
          <p:cNvPr id="34" name="Group 109"/>
          <p:cNvGrpSpPr/>
          <p:nvPr/>
        </p:nvGrpSpPr>
        <p:grpSpPr>
          <a:xfrm>
            <a:off x="5803450" y="3961813"/>
            <a:ext cx="1254669" cy="1163577"/>
            <a:chOff x="1820292" y="2428401"/>
            <a:chExt cx="1818258" cy="1818258"/>
          </a:xfrm>
          <a:noFill/>
        </p:grpSpPr>
        <p:sp>
          <p:nvSpPr>
            <p:cNvPr id="35" name="Oval 110"/>
            <p:cNvSpPr/>
            <p:nvPr/>
          </p:nvSpPr>
          <p:spPr>
            <a:xfrm>
              <a:off x="1820292" y="2428401"/>
              <a:ext cx="1818258" cy="1818258"/>
            </a:xfrm>
            <a:prstGeom prst="ellipse">
              <a:avLst/>
            </a:prstGeom>
            <a:solidFill>
              <a:srgbClr val="17375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900" b="1" i="0" u="none" strike="noStrike" kern="1200" cap="none" spc="0" normalizeH="0" baseline="0" noProof="0" dirty="0">
                  <a:ln>
                    <a:noFill/>
                  </a:ln>
                  <a:solidFill>
                    <a:prstClr val="white"/>
                  </a:solidFill>
                  <a:effectLst/>
                  <a:uLnTx/>
                  <a:uFillTx/>
                  <a:latin typeface="Century Gothic" panose="020B0502020202020204" pitchFamily="34" charset="0"/>
                  <a:ea typeface="Adobe 繁黑體 Std B"/>
                  <a:cs typeface="Adobe 繁黑體 Std B"/>
                </a:rPr>
                <a:t>Concept Deployment</a:t>
              </a:r>
              <a:endParaRPr kumimoji="0" lang="en-US" sz="900" b="1" i="0" u="none" strike="noStrike" kern="1200" cap="none" spc="0" normalizeH="0" baseline="0" noProof="0" dirty="0">
                <a:ln>
                  <a:noFill/>
                </a:ln>
                <a:solidFill>
                  <a:prstClr val="white"/>
                </a:solidFill>
                <a:effectLst/>
                <a:uLnTx/>
                <a:uFillTx/>
                <a:latin typeface="Century Gothic" panose="020B0502020202020204" pitchFamily="34" charset="0"/>
                <a:ea typeface="Adobe 繁黑體 Std B"/>
                <a:cs typeface="Adobe 繁黑體 Std B"/>
              </a:endParaRPr>
            </a:p>
          </p:txBody>
        </p:sp>
        <p:sp>
          <p:nvSpPr>
            <p:cNvPr id="36" name="Oval 111"/>
            <p:cNvSpPr/>
            <p:nvPr/>
          </p:nvSpPr>
          <p:spPr>
            <a:xfrm>
              <a:off x="1912367" y="2525556"/>
              <a:ext cx="1621408" cy="1621408"/>
            </a:xfrm>
            <a:prstGeom prst="ellipse">
              <a:avLst/>
            </a:prstGeom>
            <a:grpFill/>
            <a:ln>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1" i="0" u="none" strike="noStrike" kern="1200" cap="none" spc="0" normalizeH="0" baseline="0" noProof="0" dirty="0">
                <a:ln>
                  <a:noFill/>
                </a:ln>
                <a:solidFill>
                  <a:prstClr val="white"/>
                </a:solidFill>
                <a:effectLst/>
                <a:uLnTx/>
                <a:uFillTx/>
                <a:latin typeface="Century Gothic" panose="020B0502020202020204" pitchFamily="34" charset="0"/>
                <a:ea typeface="Adobe 繁黑體 Std B"/>
                <a:cs typeface="Adobe 繁黑體 Std B"/>
              </a:endParaRPr>
            </a:p>
          </p:txBody>
        </p:sp>
      </p:grpSp>
      <p:pic>
        <p:nvPicPr>
          <p:cNvPr id="37" name="Picture 36"/>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2775608" y="5859743"/>
            <a:ext cx="527923" cy="527923"/>
          </a:xfrm>
          <a:prstGeom prst="rect">
            <a:avLst/>
          </a:prstGeom>
        </p:spPr>
      </p:pic>
    </p:spTree>
    <p:extLst>
      <p:ext uri="{BB962C8B-B14F-4D97-AF65-F5344CB8AC3E}">
        <p14:creationId xmlns:p14="http://schemas.microsoft.com/office/powerpoint/2010/main" val="818770660"/>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3A3A3A"/>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XLP模板5.5">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15">
      <a:majorFont>
        <a:latin typeface="Arial Black"/>
        <a:ea typeface="微软雅黑"/>
        <a:cs typeface=""/>
      </a:majorFont>
      <a:minorFont>
        <a:latin typeface="Arial"/>
        <a:ea typeface="幼圆"/>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rtlCol="0">
        <a:spAutoFit/>
      </a:bodyPr>
      <a:lstStyle>
        <a:defPPr>
          <a:lnSpc>
            <a:spcPct val="130000"/>
          </a:lnSpc>
          <a:defRPr sz="1400" dirty="0" smtClean="0">
            <a:latin typeface="Arial" panose="020B0604020202020204" pitchFamily="34" charset="0"/>
            <a:ea typeface="微软雅黑" panose="020B0503020204020204" pitchFamily="34" charset="-122"/>
          </a:defRPr>
        </a:defPPr>
      </a:lstStyle>
    </a:txDef>
  </a:objectDefaults>
  <a:extraClrSchemeLst/>
  <a:extLst>
    <a:ext uri="{05A4C25C-085E-4340-85A3-A5531E510DB2}">
      <thm15:themeFamily xmlns:thm15="http://schemas.microsoft.com/office/thememl/2012/main" name="XLP模板5.5" id="{6DC2B999-0AE7-41AB-8C28-446D4F0E7317}" vid="{88227DFA-1FF0-4C2F-B8BD-28180E42EB15}"/>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40</TotalTime>
  <Words>1119</Words>
  <Application>Microsoft Macintosh PowerPoint</Application>
  <PresentationFormat>Widescreen</PresentationFormat>
  <Paragraphs>176</Paragraphs>
  <Slides>17</Slides>
  <Notes>3</Notes>
  <HiddenSlides>0</HiddenSlides>
  <MMClips>0</MMClips>
  <ScaleCrop>false</ScaleCrop>
  <HeadingPairs>
    <vt:vector size="6" baseType="variant">
      <vt:variant>
        <vt:lpstr>Fonts Used</vt:lpstr>
      </vt:variant>
      <vt:variant>
        <vt:i4>22</vt:i4>
      </vt:variant>
      <vt:variant>
        <vt:lpstr>Theme</vt:lpstr>
      </vt:variant>
      <vt:variant>
        <vt:i4>5</vt:i4>
      </vt:variant>
      <vt:variant>
        <vt:lpstr>Slide Titles</vt:lpstr>
      </vt:variant>
      <vt:variant>
        <vt:i4>17</vt:i4>
      </vt:variant>
    </vt:vector>
  </HeadingPairs>
  <TitlesOfParts>
    <vt:vector size="44" baseType="lpstr">
      <vt:lpstr>等线</vt:lpstr>
      <vt:lpstr>等线 Light</vt:lpstr>
      <vt:lpstr>Hei</vt:lpstr>
      <vt:lpstr>Heiti TC Medium</vt:lpstr>
      <vt:lpstr>LiHei Pro Medium</vt:lpstr>
      <vt:lpstr>微软雅黑</vt:lpstr>
      <vt:lpstr>黑体</vt:lpstr>
      <vt:lpstr>华文细黑</vt:lpstr>
      <vt:lpstr>STXingkai</vt:lpstr>
      <vt:lpstr>Weibei SC</vt:lpstr>
      <vt:lpstr>yahei</vt:lpstr>
      <vt:lpstr>幼圆</vt:lpstr>
      <vt:lpstr>Arial</vt:lpstr>
      <vt:lpstr>Arial Black</vt:lpstr>
      <vt:lpstr>Baskerville Old Face</vt:lpstr>
      <vt:lpstr>Calibri</vt:lpstr>
      <vt:lpstr>Calibri Light</vt:lpstr>
      <vt:lpstr>Century Gothic</vt:lpstr>
      <vt:lpstr>Georgia</vt:lpstr>
      <vt:lpstr>Impact</vt:lpstr>
      <vt:lpstr>Rockwell</vt:lpstr>
      <vt:lpstr>Wingdings 2</vt:lpstr>
      <vt:lpstr>Office 主题​​</vt:lpstr>
      <vt:lpstr>3_Office Theme</vt:lpstr>
      <vt:lpstr>1_Office Theme</vt:lpstr>
      <vt:lpstr>2_Office Theme</vt:lpstr>
      <vt:lpstr>XLP模板5.5</vt:lpstr>
      <vt:lpstr>PowerPoint Presentation</vt:lpstr>
      <vt:lpstr>PowerPoint Presentation</vt:lpstr>
      <vt:lpstr>PowerPoint Presentation</vt:lpstr>
      <vt:lpstr>PowerPoint Presentation</vt:lpstr>
      <vt:lpstr>XLP流程架构图</vt:lpstr>
      <vt:lpstr>PowerPoint Presentation</vt:lpstr>
      <vt:lpstr>促进群体协作的四种力量</vt:lpstr>
      <vt:lpstr>PowerPoint Presentation</vt:lpstr>
      <vt:lpstr>产业群体进化的三层视角</vt:lpstr>
      <vt:lpstr>ABC Curriculum</vt:lpstr>
      <vt:lpstr>PowerPoint Presentation</vt:lpstr>
      <vt:lpstr>PowerPoint Presentation</vt:lpstr>
      <vt:lpstr>PowerPoint Presentation</vt:lpstr>
      <vt:lpstr>PowerPoint Presentation</vt:lpstr>
      <vt:lpstr>PowerPoint Presentation</vt:lpstr>
      <vt:lpstr>计算思维的知识体系</vt:lpstr>
      <vt:lpstr>不同范畴的 数字资产的格式与内容管理工具</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Ben Koo</dc:creator>
  <cp:lastModifiedBy>Ben Koo</cp:lastModifiedBy>
  <cp:revision>13</cp:revision>
  <dcterms:created xsi:type="dcterms:W3CDTF">2019-09-21T06:41:58Z</dcterms:created>
  <dcterms:modified xsi:type="dcterms:W3CDTF">2019-09-21T07:22:56Z</dcterms:modified>
</cp:coreProperties>
</file>